
<file path=[Content_Types].xml><?xml version="1.0" encoding="utf-8"?>
<Types xmlns="http://schemas.openxmlformats.org/package/2006/content-types">
  <Default Extension="emf" ContentType="image/x-emf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0275213" cy="42803763"/>
  <p:notesSz cx="42741850" cy="31943675"/>
  <p:defaultTextStyle>
    <a:defPPr>
      <a:defRPr lang="en-US"/>
    </a:defPPr>
    <a:lvl1pPr algn="r" rtl="1" fontAlgn="base">
      <a:spcBef>
        <a:spcPct val="0"/>
      </a:spcBef>
      <a:spcAft>
        <a:spcPct val="0"/>
      </a:spcAft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1pPr>
    <a:lvl2pPr marL="441884" algn="r" rtl="1" fontAlgn="base">
      <a:spcBef>
        <a:spcPct val="0"/>
      </a:spcBef>
      <a:spcAft>
        <a:spcPct val="0"/>
      </a:spcAft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2pPr>
    <a:lvl3pPr marL="883768" algn="r" rtl="1" fontAlgn="base">
      <a:spcBef>
        <a:spcPct val="0"/>
      </a:spcBef>
      <a:spcAft>
        <a:spcPct val="0"/>
      </a:spcAft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3pPr>
    <a:lvl4pPr marL="1325651" algn="r" rtl="1" fontAlgn="base">
      <a:spcBef>
        <a:spcPct val="0"/>
      </a:spcBef>
      <a:spcAft>
        <a:spcPct val="0"/>
      </a:spcAft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4pPr>
    <a:lvl5pPr marL="1767535" algn="r" rtl="1" fontAlgn="base">
      <a:spcBef>
        <a:spcPct val="0"/>
      </a:spcBef>
      <a:spcAft>
        <a:spcPct val="0"/>
      </a:spcAft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5pPr>
    <a:lvl6pPr marL="2209419" algn="r" defTabSz="883768" rtl="1" eaLnBrk="1" latinLnBrk="0" hangingPunct="1"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6pPr>
    <a:lvl7pPr marL="2651303" algn="r" defTabSz="883768" rtl="1" eaLnBrk="1" latinLnBrk="0" hangingPunct="1"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7pPr>
    <a:lvl8pPr marL="3093187" algn="r" defTabSz="883768" rtl="1" eaLnBrk="1" latinLnBrk="0" hangingPunct="1"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8pPr>
    <a:lvl9pPr marL="3535070" algn="r" defTabSz="883768" rtl="1" eaLnBrk="1" latinLnBrk="0" hangingPunct="1"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3482" userDrawn="1">
          <p15:clr>
            <a:srgbClr val="A4A3A4"/>
          </p15:clr>
        </p15:guide>
        <p15:guide id="2" pos="953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56F"/>
    <a:srgbClr val="00CC99"/>
    <a:srgbClr val="00007A"/>
    <a:srgbClr val="3399FF"/>
    <a:srgbClr val="000068"/>
    <a:srgbClr val="002147"/>
    <a:srgbClr val="EAEAFA"/>
    <a:srgbClr val="46469F"/>
    <a:srgbClr val="282890"/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סגנון ביניים 2 - הדגשה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82" autoAdjust="0"/>
    <p:restoredTop sz="99637" autoAdjust="0"/>
  </p:normalViewPr>
  <p:slideViewPr>
    <p:cSldViewPr>
      <p:cViewPr>
        <p:scale>
          <a:sx n="49" d="100"/>
          <a:sy n="49" d="100"/>
        </p:scale>
        <p:origin x="-3726" y="-8892"/>
      </p:cViewPr>
      <p:guideLst>
        <p:guide orient="horz" pos="13482"/>
        <p:guide pos="95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10" Type="http://schemas.microsoft.com/office/2016/11/relationships/changesInfo" Target="changesInfos/changesInfo1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-Ilan Ben-David" userId="9e871615-add5-45af-9255-b3539c6e212d" providerId="ADAL" clId="{C2DB4E26-A044-41CA-95F1-3FA19AD76AAF}"/>
    <pc:docChg chg="undo custSel modSld">
      <pc:chgData name="Dan-Ilan Ben-David" userId="9e871615-add5-45af-9255-b3539c6e212d" providerId="ADAL" clId="{C2DB4E26-A044-41CA-95F1-3FA19AD76AAF}" dt="2021-06-28T09:17:48.333" v="2615" actId="1036"/>
      <pc:docMkLst>
        <pc:docMk/>
      </pc:docMkLst>
      <pc:sldChg chg="addSp delSp modSp mod setBg">
        <pc:chgData name="Dan-Ilan Ben-David" userId="9e871615-add5-45af-9255-b3539c6e212d" providerId="ADAL" clId="{C2DB4E26-A044-41CA-95F1-3FA19AD76AAF}" dt="2021-06-28T09:17:48.333" v="2615" actId="1036"/>
        <pc:sldMkLst>
          <pc:docMk/>
          <pc:sldMk cId="0" sldId="256"/>
        </pc:sldMkLst>
        <pc:spChg chg="mod">
          <ac:chgData name="Dan-Ilan Ben-David" userId="9e871615-add5-45af-9255-b3539c6e212d" providerId="ADAL" clId="{C2DB4E26-A044-41CA-95F1-3FA19AD76AAF}" dt="2021-06-28T08:14:39.812" v="599" actId="1036"/>
          <ac:spMkLst>
            <pc:docMk/>
            <pc:sldMk cId="0" sldId="256"/>
            <ac:spMk id="65" creationId="{DC9D6FC6-13BD-4AE4-A111-8B7234C19F61}"/>
          </ac:spMkLst>
        </pc:spChg>
        <pc:spChg chg="mod">
          <ac:chgData name="Dan-Ilan Ben-David" userId="9e871615-add5-45af-9255-b3539c6e212d" providerId="ADAL" clId="{C2DB4E26-A044-41CA-95F1-3FA19AD76AAF}" dt="2021-06-28T08:14:39.812" v="599" actId="1036"/>
          <ac:spMkLst>
            <pc:docMk/>
            <pc:sldMk cId="0" sldId="256"/>
            <ac:spMk id="71" creationId="{445609D8-D365-4BEA-955D-8B0773523B2D}"/>
          </ac:spMkLst>
        </pc:spChg>
        <pc:spChg chg="mod">
          <ac:chgData name="Dan-Ilan Ben-David" userId="9e871615-add5-45af-9255-b3539c6e212d" providerId="ADAL" clId="{C2DB4E26-A044-41CA-95F1-3FA19AD76AAF}" dt="2021-06-28T08:21:55.585" v="736" actId="1036"/>
          <ac:spMkLst>
            <pc:docMk/>
            <pc:sldMk cId="0" sldId="256"/>
            <ac:spMk id="84" creationId="{38CA992B-A6AA-48C1-BAC6-43F9644E4819}"/>
          </ac:spMkLst>
        </pc:spChg>
        <pc:spChg chg="mod">
          <ac:chgData name="Dan-Ilan Ben-David" userId="9e871615-add5-45af-9255-b3539c6e212d" providerId="ADAL" clId="{C2DB4E26-A044-41CA-95F1-3FA19AD76AAF}" dt="2021-06-28T08:21:55.585" v="736" actId="1036"/>
          <ac:spMkLst>
            <pc:docMk/>
            <pc:sldMk cId="0" sldId="256"/>
            <ac:spMk id="85" creationId="{D8ECD7AA-6B2F-4DC4-BD82-97E10B6423D0}"/>
          </ac:spMkLst>
        </pc:spChg>
        <pc:spChg chg="mod">
          <ac:chgData name="Dan-Ilan Ben-David" userId="9e871615-add5-45af-9255-b3539c6e212d" providerId="ADAL" clId="{C2DB4E26-A044-41CA-95F1-3FA19AD76AAF}" dt="2021-06-28T08:21:55.585" v="736" actId="1036"/>
          <ac:spMkLst>
            <pc:docMk/>
            <pc:sldMk cId="0" sldId="256"/>
            <ac:spMk id="87" creationId="{FFAFBFBA-9CA8-4B20-91FA-F9A8166E93D6}"/>
          </ac:spMkLst>
        </pc:spChg>
        <pc:spChg chg="mod">
          <ac:chgData name="Dan-Ilan Ben-David" userId="9e871615-add5-45af-9255-b3539c6e212d" providerId="ADAL" clId="{C2DB4E26-A044-41CA-95F1-3FA19AD76AAF}" dt="2021-06-28T08:21:55.585" v="736" actId="1036"/>
          <ac:spMkLst>
            <pc:docMk/>
            <pc:sldMk cId="0" sldId="256"/>
            <ac:spMk id="89" creationId="{395F5C83-6F43-4D86-B407-4764F4131CC1}"/>
          </ac:spMkLst>
        </pc:spChg>
        <pc:spChg chg="mod">
          <ac:chgData name="Dan-Ilan Ben-David" userId="9e871615-add5-45af-9255-b3539c6e212d" providerId="ADAL" clId="{C2DB4E26-A044-41CA-95F1-3FA19AD76AAF}" dt="2021-06-28T08:21:55.585" v="736" actId="1036"/>
          <ac:spMkLst>
            <pc:docMk/>
            <pc:sldMk cId="0" sldId="256"/>
            <ac:spMk id="90" creationId="{F46EF8BF-CF8A-417A-9756-5DE8EC372404}"/>
          </ac:spMkLst>
        </pc:spChg>
        <pc:spChg chg="add mod">
          <ac:chgData name="Dan-Ilan Ben-David" userId="9e871615-add5-45af-9255-b3539c6e212d" providerId="ADAL" clId="{C2DB4E26-A044-41CA-95F1-3FA19AD76AAF}" dt="2021-06-28T08:14:39.812" v="599" actId="1036"/>
          <ac:spMkLst>
            <pc:docMk/>
            <pc:sldMk cId="0" sldId="256"/>
            <ac:spMk id="93" creationId="{84935A37-3605-4796-BDE1-828AB6099CA9}"/>
          </ac:spMkLst>
        </pc:spChg>
        <pc:spChg chg="mod">
          <ac:chgData name="Dan-Ilan Ben-David" userId="9e871615-add5-45af-9255-b3539c6e212d" providerId="ADAL" clId="{C2DB4E26-A044-41CA-95F1-3FA19AD76AAF}" dt="2021-06-28T09:16:10.305" v="2587" actId="1036"/>
          <ac:spMkLst>
            <pc:docMk/>
            <pc:sldMk cId="0" sldId="256"/>
            <ac:spMk id="98" creationId="{F3A7AC87-F184-4EE6-B5EB-32C345554D26}"/>
          </ac:spMkLst>
        </pc:spChg>
        <pc:spChg chg="add del mod">
          <ac:chgData name="Dan-Ilan Ben-David" userId="9e871615-add5-45af-9255-b3539c6e212d" providerId="ADAL" clId="{C2DB4E26-A044-41CA-95F1-3FA19AD76AAF}" dt="2021-06-28T08:05:02.418" v="364" actId="478"/>
          <ac:spMkLst>
            <pc:docMk/>
            <pc:sldMk cId="0" sldId="256"/>
            <ac:spMk id="100" creationId="{36E518D6-9952-4327-87C4-B553EBE90A06}"/>
          </ac:spMkLst>
        </pc:spChg>
        <pc:spChg chg="mod">
          <ac:chgData name="Dan-Ilan Ben-David" userId="9e871615-add5-45af-9255-b3539c6e212d" providerId="ADAL" clId="{C2DB4E26-A044-41CA-95F1-3FA19AD76AAF}" dt="2021-06-28T08:33:38.074" v="1130" actId="1035"/>
          <ac:spMkLst>
            <pc:docMk/>
            <pc:sldMk cId="0" sldId="256"/>
            <ac:spMk id="101" creationId="{D351E49A-A820-4A39-BA70-310C82828FFC}"/>
          </ac:spMkLst>
        </pc:spChg>
        <pc:spChg chg="add del mod">
          <ac:chgData name="Dan-Ilan Ben-David" userId="9e871615-add5-45af-9255-b3539c6e212d" providerId="ADAL" clId="{C2DB4E26-A044-41CA-95F1-3FA19AD76AAF}" dt="2021-06-28T08:05:02.418" v="364" actId="478"/>
          <ac:spMkLst>
            <pc:docMk/>
            <pc:sldMk cId="0" sldId="256"/>
            <ac:spMk id="102" creationId="{46C3D4D8-1E0E-4EB8-9A46-ED5530BB17C0}"/>
          </ac:spMkLst>
        </pc:spChg>
        <pc:spChg chg="mod">
          <ac:chgData name="Dan-Ilan Ben-David" userId="9e871615-add5-45af-9255-b3539c6e212d" providerId="ADAL" clId="{C2DB4E26-A044-41CA-95F1-3FA19AD76AAF}" dt="2021-06-28T09:07:00.313" v="2263" actId="1036"/>
          <ac:spMkLst>
            <pc:docMk/>
            <pc:sldMk cId="0" sldId="256"/>
            <ac:spMk id="106" creationId="{0262DE56-55F7-4ABB-A021-DF4ECC80EFC3}"/>
          </ac:spMkLst>
        </pc:spChg>
        <pc:spChg chg="mod">
          <ac:chgData name="Dan-Ilan Ben-David" userId="9e871615-add5-45af-9255-b3539c6e212d" providerId="ADAL" clId="{C2DB4E26-A044-41CA-95F1-3FA19AD76AAF}" dt="2021-06-28T09:07:00.313" v="2263" actId="1036"/>
          <ac:spMkLst>
            <pc:docMk/>
            <pc:sldMk cId="0" sldId="256"/>
            <ac:spMk id="107" creationId="{34C847B0-5BA5-49D9-A755-19E49CD95721}"/>
          </ac:spMkLst>
        </pc:spChg>
        <pc:spChg chg="mod">
          <ac:chgData name="Dan-Ilan Ben-David" userId="9e871615-add5-45af-9255-b3539c6e212d" providerId="ADAL" clId="{C2DB4E26-A044-41CA-95F1-3FA19AD76AAF}" dt="2021-06-28T08:47:25.693" v="2111" actId="1036"/>
          <ac:spMkLst>
            <pc:docMk/>
            <pc:sldMk cId="0" sldId="256"/>
            <ac:spMk id="110" creationId="{E094902F-58C2-4060-9AC5-C18A6089F380}"/>
          </ac:spMkLst>
        </pc:spChg>
        <pc:spChg chg="add del mod">
          <ac:chgData name="Dan-Ilan Ben-David" userId="9e871615-add5-45af-9255-b3539c6e212d" providerId="ADAL" clId="{C2DB4E26-A044-41CA-95F1-3FA19AD76AAF}" dt="2021-06-28T08:05:02.418" v="364" actId="478"/>
          <ac:spMkLst>
            <pc:docMk/>
            <pc:sldMk cId="0" sldId="256"/>
            <ac:spMk id="111" creationId="{9D9A6B3C-7979-4DDC-B790-6B09407419D6}"/>
          </ac:spMkLst>
        </pc:spChg>
        <pc:spChg chg="mod">
          <ac:chgData name="Dan-Ilan Ben-David" userId="9e871615-add5-45af-9255-b3539c6e212d" providerId="ADAL" clId="{C2DB4E26-A044-41CA-95F1-3FA19AD76AAF}" dt="2021-06-28T08:05:52.551" v="393" actId="14100"/>
          <ac:spMkLst>
            <pc:docMk/>
            <pc:sldMk cId="0" sldId="256"/>
            <ac:spMk id="112" creationId="{00000000-0000-0000-0000-000000000000}"/>
          </ac:spMkLst>
        </pc:spChg>
        <pc:spChg chg="mod">
          <ac:chgData name="Dan-Ilan Ben-David" userId="9e871615-add5-45af-9255-b3539c6e212d" providerId="ADAL" clId="{C2DB4E26-A044-41CA-95F1-3FA19AD76AAF}" dt="2021-06-28T08:47:25.693" v="2111" actId="1036"/>
          <ac:spMkLst>
            <pc:docMk/>
            <pc:sldMk cId="0" sldId="256"/>
            <ac:spMk id="113" creationId="{80896021-962D-43F8-A7E9-EC272AFB03BF}"/>
          </ac:spMkLst>
        </pc:spChg>
        <pc:spChg chg="mod">
          <ac:chgData name="Dan-Ilan Ben-David" userId="9e871615-add5-45af-9255-b3539c6e212d" providerId="ADAL" clId="{C2DB4E26-A044-41CA-95F1-3FA19AD76AAF}" dt="2021-06-28T08:05:26.840" v="373" actId="20577"/>
          <ac:spMkLst>
            <pc:docMk/>
            <pc:sldMk cId="0" sldId="256"/>
            <ac:spMk id="115" creationId="{00000000-0000-0000-0000-000000000000}"/>
          </ac:spMkLst>
        </pc:spChg>
        <pc:spChg chg="mod">
          <ac:chgData name="Dan-Ilan Ben-David" userId="9e871615-add5-45af-9255-b3539c6e212d" providerId="ADAL" clId="{C2DB4E26-A044-41CA-95F1-3FA19AD76AAF}" dt="2021-06-28T08:05:53.979" v="398" actId="1035"/>
          <ac:spMkLst>
            <pc:docMk/>
            <pc:sldMk cId="0" sldId="256"/>
            <ac:spMk id="116" creationId="{00000000-0000-0000-0000-000000000000}"/>
          </ac:spMkLst>
        </pc:spChg>
        <pc:spChg chg="mod">
          <ac:chgData name="Dan-Ilan Ben-David" userId="9e871615-add5-45af-9255-b3539c6e212d" providerId="ADAL" clId="{C2DB4E26-A044-41CA-95F1-3FA19AD76AAF}" dt="2021-06-28T08:05:53.979" v="398" actId="1035"/>
          <ac:spMkLst>
            <pc:docMk/>
            <pc:sldMk cId="0" sldId="256"/>
            <ac:spMk id="117" creationId="{00000000-0000-0000-0000-000000000000}"/>
          </ac:spMkLst>
        </pc:spChg>
        <pc:spChg chg="mod">
          <ac:chgData name="Dan-Ilan Ben-David" userId="9e871615-add5-45af-9255-b3539c6e212d" providerId="ADAL" clId="{C2DB4E26-A044-41CA-95F1-3FA19AD76AAF}" dt="2021-06-28T08:47:25.693" v="2111" actId="1036"/>
          <ac:spMkLst>
            <pc:docMk/>
            <pc:sldMk cId="0" sldId="256"/>
            <ac:spMk id="118" creationId="{0AE9456E-F07A-4E0D-A0C8-7FF78BBF4813}"/>
          </ac:spMkLst>
        </pc:spChg>
        <pc:spChg chg="mod">
          <ac:chgData name="Dan-Ilan Ben-David" userId="9e871615-add5-45af-9255-b3539c6e212d" providerId="ADAL" clId="{C2DB4E26-A044-41CA-95F1-3FA19AD76AAF}" dt="2021-06-28T08:47:25.693" v="2111" actId="1036"/>
          <ac:spMkLst>
            <pc:docMk/>
            <pc:sldMk cId="0" sldId="256"/>
            <ac:spMk id="119" creationId="{5928AF62-AD82-4E73-B034-F3579E7DAC78}"/>
          </ac:spMkLst>
        </pc:spChg>
        <pc:spChg chg="mod">
          <ac:chgData name="Dan-Ilan Ben-David" userId="9e871615-add5-45af-9255-b3539c6e212d" providerId="ADAL" clId="{C2DB4E26-A044-41CA-95F1-3FA19AD76AAF}" dt="2021-06-28T08:47:25.693" v="2111" actId="1036"/>
          <ac:spMkLst>
            <pc:docMk/>
            <pc:sldMk cId="0" sldId="256"/>
            <ac:spMk id="120" creationId="{D4EF5E75-9C58-42F7-AFA5-747752AF0794}"/>
          </ac:spMkLst>
        </pc:spChg>
        <pc:spChg chg="mod">
          <ac:chgData name="Dan-Ilan Ben-David" userId="9e871615-add5-45af-9255-b3539c6e212d" providerId="ADAL" clId="{C2DB4E26-A044-41CA-95F1-3FA19AD76AAF}" dt="2021-06-28T08:47:25.693" v="2111" actId="1036"/>
          <ac:spMkLst>
            <pc:docMk/>
            <pc:sldMk cId="0" sldId="256"/>
            <ac:spMk id="121" creationId="{334C6614-9D17-444B-B2B2-09CC928B1ADF}"/>
          </ac:spMkLst>
        </pc:spChg>
        <pc:spChg chg="del mod">
          <ac:chgData name="Dan-Ilan Ben-David" userId="9e871615-add5-45af-9255-b3539c6e212d" providerId="ADAL" clId="{C2DB4E26-A044-41CA-95F1-3FA19AD76AAF}" dt="2021-06-28T08:45:49.959" v="1648" actId="478"/>
          <ac:spMkLst>
            <pc:docMk/>
            <pc:sldMk cId="0" sldId="256"/>
            <ac:spMk id="122" creationId="{EA7AEEAA-9427-4A03-A2F0-89442ECA179F}"/>
          </ac:spMkLst>
        </pc:spChg>
        <pc:spChg chg="mod">
          <ac:chgData name="Dan-Ilan Ben-David" userId="9e871615-add5-45af-9255-b3539c6e212d" providerId="ADAL" clId="{C2DB4E26-A044-41CA-95F1-3FA19AD76AAF}" dt="2021-06-28T09:07:00.313" v="2263" actId="1036"/>
          <ac:spMkLst>
            <pc:docMk/>
            <pc:sldMk cId="0" sldId="256"/>
            <ac:spMk id="124" creationId="{630F2FBB-D947-48ED-99DB-399D99E289E8}"/>
          </ac:spMkLst>
        </pc:spChg>
        <pc:spChg chg="mod">
          <ac:chgData name="Dan-Ilan Ben-David" userId="9e871615-add5-45af-9255-b3539c6e212d" providerId="ADAL" clId="{C2DB4E26-A044-41CA-95F1-3FA19AD76AAF}" dt="2021-06-28T09:07:00.313" v="2263" actId="1036"/>
          <ac:spMkLst>
            <pc:docMk/>
            <pc:sldMk cId="0" sldId="256"/>
            <ac:spMk id="125" creationId="{DF73A5FD-4ED4-4E85-90B9-152C3B36428F}"/>
          </ac:spMkLst>
        </pc:spChg>
        <pc:spChg chg="mod">
          <ac:chgData name="Dan-Ilan Ben-David" userId="9e871615-add5-45af-9255-b3539c6e212d" providerId="ADAL" clId="{C2DB4E26-A044-41CA-95F1-3FA19AD76AAF}" dt="2021-06-28T09:15:58.064" v="2579" actId="14100"/>
          <ac:spMkLst>
            <pc:docMk/>
            <pc:sldMk cId="0" sldId="256"/>
            <ac:spMk id="127" creationId="{00000000-0000-0000-0000-000000000000}"/>
          </ac:spMkLst>
        </pc:spChg>
        <pc:spChg chg="del mod">
          <ac:chgData name="Dan-Ilan Ben-David" userId="9e871615-add5-45af-9255-b3539c6e212d" providerId="ADAL" clId="{C2DB4E26-A044-41CA-95F1-3FA19AD76AAF}" dt="2021-06-28T08:35:45.113" v="1223" actId="478"/>
          <ac:spMkLst>
            <pc:docMk/>
            <pc:sldMk cId="0" sldId="256"/>
            <ac:spMk id="130" creationId="{C56A0D7B-218A-41FD-BFBB-CBD8A9D79B25}"/>
          </ac:spMkLst>
        </pc:spChg>
        <pc:spChg chg="mod">
          <ac:chgData name="Dan-Ilan Ben-David" userId="9e871615-add5-45af-9255-b3539c6e212d" providerId="ADAL" clId="{C2DB4E26-A044-41CA-95F1-3FA19AD76AAF}" dt="2021-06-28T08:22:02.435" v="737" actId="14100"/>
          <ac:spMkLst>
            <pc:docMk/>
            <pc:sldMk cId="0" sldId="256"/>
            <ac:spMk id="132" creationId="{8767663B-7141-42C0-8F88-4C8990817A0D}"/>
          </ac:spMkLst>
        </pc:spChg>
        <pc:spChg chg="mod">
          <ac:chgData name="Dan-Ilan Ben-David" userId="9e871615-add5-45af-9255-b3539c6e212d" providerId="ADAL" clId="{C2DB4E26-A044-41CA-95F1-3FA19AD76AAF}" dt="2021-06-28T09:15:53.274" v="2578" actId="14100"/>
          <ac:spMkLst>
            <pc:docMk/>
            <pc:sldMk cId="0" sldId="256"/>
            <ac:spMk id="136" creationId="{00000000-0000-0000-0000-000000000000}"/>
          </ac:spMkLst>
        </pc:spChg>
        <pc:spChg chg="mod">
          <ac:chgData name="Dan-Ilan Ben-David" userId="9e871615-add5-45af-9255-b3539c6e212d" providerId="ADAL" clId="{C2DB4E26-A044-41CA-95F1-3FA19AD76AAF}" dt="2021-06-28T09:16:32.956" v="2593" actId="1035"/>
          <ac:spMkLst>
            <pc:docMk/>
            <pc:sldMk cId="0" sldId="256"/>
            <ac:spMk id="137" creationId="{00000000-0000-0000-0000-000000000000}"/>
          </ac:spMkLst>
        </pc:spChg>
        <pc:spChg chg="mod">
          <ac:chgData name="Dan-Ilan Ben-David" userId="9e871615-add5-45af-9255-b3539c6e212d" providerId="ADAL" clId="{C2DB4E26-A044-41CA-95F1-3FA19AD76AAF}" dt="2021-06-28T09:17:00.957" v="2603" actId="1035"/>
          <ac:spMkLst>
            <pc:docMk/>
            <pc:sldMk cId="0" sldId="256"/>
            <ac:spMk id="138" creationId="{25E7DAC6-2583-4113-830C-8A35D0CD1076}"/>
          </ac:spMkLst>
        </pc:spChg>
        <pc:spChg chg="mod">
          <ac:chgData name="Dan-Ilan Ben-David" userId="9e871615-add5-45af-9255-b3539c6e212d" providerId="ADAL" clId="{C2DB4E26-A044-41CA-95F1-3FA19AD76AAF}" dt="2021-06-28T09:17:00.957" v="2603" actId="1035"/>
          <ac:spMkLst>
            <pc:docMk/>
            <pc:sldMk cId="0" sldId="256"/>
            <ac:spMk id="139" creationId="{65037921-B530-4CFD-8D8C-712C271D809F}"/>
          </ac:spMkLst>
        </pc:spChg>
        <pc:spChg chg="add del mod">
          <ac:chgData name="Dan-Ilan Ben-David" userId="9e871615-add5-45af-9255-b3539c6e212d" providerId="ADAL" clId="{C2DB4E26-A044-41CA-95F1-3FA19AD76AAF}" dt="2021-06-28T08:05:02.418" v="364" actId="478"/>
          <ac:spMkLst>
            <pc:docMk/>
            <pc:sldMk cId="0" sldId="256"/>
            <ac:spMk id="140" creationId="{8EB669CE-41DC-4E93-8207-73640DD25B31}"/>
          </ac:spMkLst>
        </pc:spChg>
        <pc:spChg chg="add del mod">
          <ac:chgData name="Dan-Ilan Ben-David" userId="9e871615-add5-45af-9255-b3539c6e212d" providerId="ADAL" clId="{C2DB4E26-A044-41CA-95F1-3FA19AD76AAF}" dt="2021-06-28T08:05:02.418" v="364" actId="478"/>
          <ac:spMkLst>
            <pc:docMk/>
            <pc:sldMk cId="0" sldId="256"/>
            <ac:spMk id="141" creationId="{EEBDE74E-ABD4-4DFD-9835-296E5D60C84C}"/>
          </ac:spMkLst>
        </pc:spChg>
        <pc:spChg chg="add del mod">
          <ac:chgData name="Dan-Ilan Ben-David" userId="9e871615-add5-45af-9255-b3539c6e212d" providerId="ADAL" clId="{C2DB4E26-A044-41CA-95F1-3FA19AD76AAF}" dt="2021-06-28T08:05:02.418" v="364" actId="478"/>
          <ac:spMkLst>
            <pc:docMk/>
            <pc:sldMk cId="0" sldId="256"/>
            <ac:spMk id="143" creationId="{769A900E-373A-41DE-82DA-CD36F69BA677}"/>
          </ac:spMkLst>
        </pc:spChg>
        <pc:spChg chg="add del mod">
          <ac:chgData name="Dan-Ilan Ben-David" userId="9e871615-add5-45af-9255-b3539c6e212d" providerId="ADAL" clId="{C2DB4E26-A044-41CA-95F1-3FA19AD76AAF}" dt="2021-06-28T08:05:02.418" v="364" actId="478"/>
          <ac:spMkLst>
            <pc:docMk/>
            <pc:sldMk cId="0" sldId="256"/>
            <ac:spMk id="146" creationId="{C7303139-F3C2-4A98-86DE-389C97D8B5F2}"/>
          </ac:spMkLst>
        </pc:spChg>
        <pc:spChg chg="add del mod">
          <ac:chgData name="Dan-Ilan Ben-David" userId="9e871615-add5-45af-9255-b3539c6e212d" providerId="ADAL" clId="{C2DB4E26-A044-41CA-95F1-3FA19AD76AAF}" dt="2021-06-28T08:05:02.418" v="364" actId="478"/>
          <ac:spMkLst>
            <pc:docMk/>
            <pc:sldMk cId="0" sldId="256"/>
            <ac:spMk id="147" creationId="{15D1EBB6-8185-458A-B33A-CB0EF0C96A0F}"/>
          </ac:spMkLst>
        </pc:spChg>
        <pc:spChg chg="add del mod">
          <ac:chgData name="Dan-Ilan Ben-David" userId="9e871615-add5-45af-9255-b3539c6e212d" providerId="ADAL" clId="{C2DB4E26-A044-41CA-95F1-3FA19AD76AAF}" dt="2021-06-28T08:05:02.418" v="364" actId="478"/>
          <ac:spMkLst>
            <pc:docMk/>
            <pc:sldMk cId="0" sldId="256"/>
            <ac:spMk id="149" creationId="{17D72480-C37F-4EC1-A31B-84B918BE31BE}"/>
          </ac:spMkLst>
        </pc:spChg>
        <pc:spChg chg="add del mod">
          <ac:chgData name="Dan-Ilan Ben-David" userId="9e871615-add5-45af-9255-b3539c6e212d" providerId="ADAL" clId="{C2DB4E26-A044-41CA-95F1-3FA19AD76AAF}" dt="2021-06-28T08:05:02.418" v="364" actId="478"/>
          <ac:spMkLst>
            <pc:docMk/>
            <pc:sldMk cId="0" sldId="256"/>
            <ac:spMk id="152" creationId="{313EC491-B307-46F1-AC6C-E0BF4EE05391}"/>
          </ac:spMkLst>
        </pc:spChg>
        <pc:spChg chg="add del mod">
          <ac:chgData name="Dan-Ilan Ben-David" userId="9e871615-add5-45af-9255-b3539c6e212d" providerId="ADAL" clId="{C2DB4E26-A044-41CA-95F1-3FA19AD76AAF}" dt="2021-06-28T08:05:02.418" v="364" actId="478"/>
          <ac:spMkLst>
            <pc:docMk/>
            <pc:sldMk cId="0" sldId="256"/>
            <ac:spMk id="154" creationId="{55836731-015E-4122-BDFE-40F186CC58ED}"/>
          </ac:spMkLst>
        </pc:spChg>
        <pc:spChg chg="add del mod">
          <ac:chgData name="Dan-Ilan Ben-David" userId="9e871615-add5-45af-9255-b3539c6e212d" providerId="ADAL" clId="{C2DB4E26-A044-41CA-95F1-3FA19AD76AAF}" dt="2021-06-28T08:05:02.418" v="364" actId="478"/>
          <ac:spMkLst>
            <pc:docMk/>
            <pc:sldMk cId="0" sldId="256"/>
            <ac:spMk id="155" creationId="{01FAE225-BFB1-40A0-9C96-6C6ADAAE9072}"/>
          </ac:spMkLst>
        </pc:spChg>
        <pc:spChg chg="add del mod">
          <ac:chgData name="Dan-Ilan Ben-David" userId="9e871615-add5-45af-9255-b3539c6e212d" providerId="ADAL" clId="{C2DB4E26-A044-41CA-95F1-3FA19AD76AAF}" dt="2021-06-28T08:05:02.418" v="364" actId="478"/>
          <ac:spMkLst>
            <pc:docMk/>
            <pc:sldMk cId="0" sldId="256"/>
            <ac:spMk id="157" creationId="{F3A9B00A-E74F-4FE2-8E38-B36F625F3442}"/>
          </ac:spMkLst>
        </pc:spChg>
        <pc:spChg chg="add del mod">
          <ac:chgData name="Dan-Ilan Ben-David" userId="9e871615-add5-45af-9255-b3539c6e212d" providerId="ADAL" clId="{C2DB4E26-A044-41CA-95F1-3FA19AD76AAF}" dt="2021-06-28T08:05:02.418" v="364" actId="478"/>
          <ac:spMkLst>
            <pc:docMk/>
            <pc:sldMk cId="0" sldId="256"/>
            <ac:spMk id="158" creationId="{DD04F364-A9B7-4DA8-982A-A5228EE46C7F}"/>
          </ac:spMkLst>
        </pc:spChg>
        <pc:spChg chg="add del mod">
          <ac:chgData name="Dan-Ilan Ben-David" userId="9e871615-add5-45af-9255-b3539c6e212d" providerId="ADAL" clId="{C2DB4E26-A044-41CA-95F1-3FA19AD76AAF}" dt="2021-06-28T08:05:02.418" v="364" actId="478"/>
          <ac:spMkLst>
            <pc:docMk/>
            <pc:sldMk cId="0" sldId="256"/>
            <ac:spMk id="159" creationId="{D864ED0E-B642-4765-A13E-5C12DEEA357B}"/>
          </ac:spMkLst>
        </pc:spChg>
        <pc:spChg chg="add del mod">
          <ac:chgData name="Dan-Ilan Ben-David" userId="9e871615-add5-45af-9255-b3539c6e212d" providerId="ADAL" clId="{C2DB4E26-A044-41CA-95F1-3FA19AD76AAF}" dt="2021-06-28T08:05:02.418" v="364" actId="478"/>
          <ac:spMkLst>
            <pc:docMk/>
            <pc:sldMk cId="0" sldId="256"/>
            <ac:spMk id="160" creationId="{08DBDCF3-A069-41C0-939B-C8D9A0E86007}"/>
          </ac:spMkLst>
        </pc:spChg>
        <pc:spChg chg="add del mod">
          <ac:chgData name="Dan-Ilan Ben-David" userId="9e871615-add5-45af-9255-b3539c6e212d" providerId="ADAL" clId="{C2DB4E26-A044-41CA-95F1-3FA19AD76AAF}" dt="2021-06-28T08:05:02.418" v="364" actId="478"/>
          <ac:spMkLst>
            <pc:docMk/>
            <pc:sldMk cId="0" sldId="256"/>
            <ac:spMk id="161" creationId="{D01524AE-416D-46B0-812C-E6097D0F315D}"/>
          </ac:spMkLst>
        </pc:spChg>
        <pc:spChg chg="add del mod">
          <ac:chgData name="Dan-Ilan Ben-David" userId="9e871615-add5-45af-9255-b3539c6e212d" providerId="ADAL" clId="{C2DB4E26-A044-41CA-95F1-3FA19AD76AAF}" dt="2021-06-28T08:05:02.418" v="364" actId="478"/>
          <ac:spMkLst>
            <pc:docMk/>
            <pc:sldMk cId="0" sldId="256"/>
            <ac:spMk id="162" creationId="{C85416D2-3ACA-4C28-BE25-A9697E94D3BE}"/>
          </ac:spMkLst>
        </pc:spChg>
        <pc:spChg chg="add del mod">
          <ac:chgData name="Dan-Ilan Ben-David" userId="9e871615-add5-45af-9255-b3539c6e212d" providerId="ADAL" clId="{C2DB4E26-A044-41CA-95F1-3FA19AD76AAF}" dt="2021-06-28T08:05:02.418" v="364" actId="478"/>
          <ac:spMkLst>
            <pc:docMk/>
            <pc:sldMk cId="0" sldId="256"/>
            <ac:spMk id="165" creationId="{86473AF2-A227-45E1-8D71-6731AB629680}"/>
          </ac:spMkLst>
        </pc:spChg>
        <pc:spChg chg="add mod">
          <ac:chgData name="Dan-Ilan Ben-David" userId="9e871615-add5-45af-9255-b3539c6e212d" providerId="ADAL" clId="{C2DB4E26-A044-41CA-95F1-3FA19AD76AAF}" dt="2021-06-28T08:14:59.296" v="613" actId="1037"/>
          <ac:spMkLst>
            <pc:docMk/>
            <pc:sldMk cId="0" sldId="256"/>
            <ac:spMk id="167" creationId="{06668944-C3C1-43AB-B06C-95FDF8172928}"/>
          </ac:spMkLst>
        </pc:spChg>
        <pc:spChg chg="add mod">
          <ac:chgData name="Dan-Ilan Ben-David" userId="9e871615-add5-45af-9255-b3539c6e212d" providerId="ADAL" clId="{C2DB4E26-A044-41CA-95F1-3FA19AD76AAF}" dt="2021-06-28T08:24:41.498" v="829" actId="404"/>
          <ac:spMkLst>
            <pc:docMk/>
            <pc:sldMk cId="0" sldId="256"/>
            <ac:spMk id="168" creationId="{B260EC59-7CD5-4378-A26C-1822B30C84FF}"/>
          </ac:spMkLst>
        </pc:spChg>
        <pc:spChg chg="add mod">
          <ac:chgData name="Dan-Ilan Ben-David" userId="9e871615-add5-45af-9255-b3539c6e212d" providerId="ADAL" clId="{C2DB4E26-A044-41CA-95F1-3FA19AD76AAF}" dt="2021-06-28T08:14:56.541" v="609" actId="1038"/>
          <ac:spMkLst>
            <pc:docMk/>
            <pc:sldMk cId="0" sldId="256"/>
            <ac:spMk id="169" creationId="{1B2BB2BB-E72C-40BF-9336-22F2E49260B9}"/>
          </ac:spMkLst>
        </pc:spChg>
        <pc:spChg chg="add mod">
          <ac:chgData name="Dan-Ilan Ben-David" userId="9e871615-add5-45af-9255-b3539c6e212d" providerId="ADAL" clId="{C2DB4E26-A044-41CA-95F1-3FA19AD76AAF}" dt="2021-06-28T08:24:41.498" v="829" actId="404"/>
          <ac:spMkLst>
            <pc:docMk/>
            <pc:sldMk cId="0" sldId="256"/>
            <ac:spMk id="171" creationId="{1BF75635-C85B-49EF-823A-25039B1D9003}"/>
          </ac:spMkLst>
        </pc:spChg>
        <pc:spChg chg="add mod">
          <ac:chgData name="Dan-Ilan Ben-David" userId="9e871615-add5-45af-9255-b3539c6e212d" providerId="ADAL" clId="{C2DB4E26-A044-41CA-95F1-3FA19AD76AAF}" dt="2021-06-28T08:14:56.541" v="609" actId="1038"/>
          <ac:spMkLst>
            <pc:docMk/>
            <pc:sldMk cId="0" sldId="256"/>
            <ac:spMk id="172" creationId="{9501DC99-3C72-4D1E-A811-3A31B270D3F7}"/>
          </ac:spMkLst>
        </pc:spChg>
        <pc:spChg chg="add mod">
          <ac:chgData name="Dan-Ilan Ben-David" userId="9e871615-add5-45af-9255-b3539c6e212d" providerId="ADAL" clId="{C2DB4E26-A044-41CA-95F1-3FA19AD76AAF}" dt="2021-06-28T08:24:41.498" v="829" actId="404"/>
          <ac:spMkLst>
            <pc:docMk/>
            <pc:sldMk cId="0" sldId="256"/>
            <ac:spMk id="174" creationId="{BA72F079-A39C-491A-8A19-B1B422F8D122}"/>
          </ac:spMkLst>
        </pc:spChg>
        <pc:spChg chg="add mod">
          <ac:chgData name="Dan-Ilan Ben-David" userId="9e871615-add5-45af-9255-b3539c6e212d" providerId="ADAL" clId="{C2DB4E26-A044-41CA-95F1-3FA19AD76AAF}" dt="2021-06-28T08:14:56.541" v="609" actId="1038"/>
          <ac:spMkLst>
            <pc:docMk/>
            <pc:sldMk cId="0" sldId="256"/>
            <ac:spMk id="177" creationId="{C71D0A0A-C393-45ED-B5CE-EA10724C4095}"/>
          </ac:spMkLst>
        </pc:spChg>
        <pc:spChg chg="add mod">
          <ac:chgData name="Dan-Ilan Ben-David" userId="9e871615-add5-45af-9255-b3539c6e212d" providerId="ADAL" clId="{C2DB4E26-A044-41CA-95F1-3FA19AD76AAF}" dt="2021-06-28T08:24:41.498" v="829" actId="404"/>
          <ac:spMkLst>
            <pc:docMk/>
            <pc:sldMk cId="0" sldId="256"/>
            <ac:spMk id="178" creationId="{2DEC7BE5-079D-46A3-A094-E0590D0992A4}"/>
          </ac:spMkLst>
        </pc:spChg>
        <pc:spChg chg="add mod">
          <ac:chgData name="Dan-Ilan Ben-David" userId="9e871615-add5-45af-9255-b3539c6e212d" providerId="ADAL" clId="{C2DB4E26-A044-41CA-95F1-3FA19AD76AAF}" dt="2021-06-28T08:14:56.541" v="609" actId="1038"/>
          <ac:spMkLst>
            <pc:docMk/>
            <pc:sldMk cId="0" sldId="256"/>
            <ac:spMk id="180" creationId="{8AB37B32-7850-4D5C-945C-2E9FBF37CC15}"/>
          </ac:spMkLst>
        </pc:spChg>
        <pc:spChg chg="add del mod">
          <ac:chgData name="Dan-Ilan Ben-David" userId="9e871615-add5-45af-9255-b3539c6e212d" providerId="ADAL" clId="{C2DB4E26-A044-41CA-95F1-3FA19AD76AAF}" dt="2021-06-28T08:07:07.804" v="450" actId="478"/>
          <ac:spMkLst>
            <pc:docMk/>
            <pc:sldMk cId="0" sldId="256"/>
            <ac:spMk id="187" creationId="{89849BB3-1E65-441C-B66B-F62C297DE274}"/>
          </ac:spMkLst>
        </pc:spChg>
        <pc:spChg chg="add mod">
          <ac:chgData name="Dan-Ilan Ben-David" userId="9e871615-add5-45af-9255-b3539c6e212d" providerId="ADAL" clId="{C2DB4E26-A044-41CA-95F1-3FA19AD76AAF}" dt="2021-06-28T08:14:56.541" v="609" actId="1038"/>
          <ac:spMkLst>
            <pc:docMk/>
            <pc:sldMk cId="0" sldId="256"/>
            <ac:spMk id="189" creationId="{D925C27B-0397-44A7-942F-E80609FA4BF8}"/>
          </ac:spMkLst>
        </pc:spChg>
        <pc:spChg chg="add mod">
          <ac:chgData name="Dan-Ilan Ben-David" userId="9e871615-add5-45af-9255-b3539c6e212d" providerId="ADAL" clId="{C2DB4E26-A044-41CA-95F1-3FA19AD76AAF}" dt="2021-06-28T08:24:41.498" v="829" actId="404"/>
          <ac:spMkLst>
            <pc:docMk/>
            <pc:sldMk cId="0" sldId="256"/>
            <ac:spMk id="190" creationId="{915E24B0-1352-4436-B501-1E617C94438F}"/>
          </ac:spMkLst>
        </pc:spChg>
        <pc:spChg chg="del">
          <ac:chgData name="Dan-Ilan Ben-David" userId="9e871615-add5-45af-9255-b3539c6e212d" providerId="ADAL" clId="{C2DB4E26-A044-41CA-95F1-3FA19AD76AAF}" dt="2021-06-28T08:14:44.473" v="600" actId="478"/>
          <ac:spMkLst>
            <pc:docMk/>
            <pc:sldMk cId="0" sldId="256"/>
            <ac:spMk id="193" creationId="{6C5F0669-93CD-4C93-A3AE-971EB298C16D}"/>
          </ac:spMkLst>
        </pc:spChg>
        <pc:spChg chg="add mod">
          <ac:chgData name="Dan-Ilan Ben-David" userId="9e871615-add5-45af-9255-b3539c6e212d" providerId="ADAL" clId="{C2DB4E26-A044-41CA-95F1-3FA19AD76AAF}" dt="2021-06-28T08:24:41.498" v="829" actId="404"/>
          <ac:spMkLst>
            <pc:docMk/>
            <pc:sldMk cId="0" sldId="256"/>
            <ac:spMk id="194" creationId="{E9298FBB-DFD6-4688-8F6A-BD8906F950D9}"/>
          </ac:spMkLst>
        </pc:spChg>
        <pc:spChg chg="add del mod">
          <ac:chgData name="Dan-Ilan Ben-David" userId="9e871615-add5-45af-9255-b3539c6e212d" providerId="ADAL" clId="{C2DB4E26-A044-41CA-95F1-3FA19AD76AAF}" dt="2021-06-28T08:07:23.228" v="479" actId="478"/>
          <ac:spMkLst>
            <pc:docMk/>
            <pc:sldMk cId="0" sldId="256"/>
            <ac:spMk id="195" creationId="{796F362A-F778-42D0-B279-1E40A2E192CB}"/>
          </ac:spMkLst>
        </pc:spChg>
        <pc:spChg chg="add del mod">
          <ac:chgData name="Dan-Ilan Ben-David" userId="9e871615-add5-45af-9255-b3539c6e212d" providerId="ADAL" clId="{C2DB4E26-A044-41CA-95F1-3FA19AD76AAF}" dt="2021-06-28T08:07:24.123" v="480" actId="478"/>
          <ac:spMkLst>
            <pc:docMk/>
            <pc:sldMk cId="0" sldId="256"/>
            <ac:spMk id="196" creationId="{390CF0FB-CEC9-44FA-AFE1-8E1881A3F567}"/>
          </ac:spMkLst>
        </pc:spChg>
        <pc:spChg chg="add del mod">
          <ac:chgData name="Dan-Ilan Ben-David" userId="9e871615-add5-45af-9255-b3539c6e212d" providerId="ADAL" clId="{C2DB4E26-A044-41CA-95F1-3FA19AD76AAF}" dt="2021-06-28T08:07:26.685" v="482" actId="478"/>
          <ac:spMkLst>
            <pc:docMk/>
            <pc:sldMk cId="0" sldId="256"/>
            <ac:spMk id="197" creationId="{0A7EBFBA-4633-4B24-BB36-514C8C170A96}"/>
          </ac:spMkLst>
        </pc:spChg>
        <pc:spChg chg="add del mod">
          <ac:chgData name="Dan-Ilan Ben-David" userId="9e871615-add5-45af-9255-b3539c6e212d" providerId="ADAL" clId="{C2DB4E26-A044-41CA-95F1-3FA19AD76AAF}" dt="2021-06-28T08:07:25.706" v="481" actId="478"/>
          <ac:spMkLst>
            <pc:docMk/>
            <pc:sldMk cId="0" sldId="256"/>
            <ac:spMk id="198" creationId="{DAD1B822-712D-45A1-9A2B-FB8614C522C2}"/>
          </ac:spMkLst>
        </pc:spChg>
        <pc:spChg chg="add mod">
          <ac:chgData name="Dan-Ilan Ben-David" userId="9e871615-add5-45af-9255-b3539c6e212d" providerId="ADAL" clId="{C2DB4E26-A044-41CA-95F1-3FA19AD76AAF}" dt="2021-06-28T08:14:56.541" v="609" actId="1038"/>
          <ac:spMkLst>
            <pc:docMk/>
            <pc:sldMk cId="0" sldId="256"/>
            <ac:spMk id="199" creationId="{E55E6DA8-F53C-41EA-9015-BF43498722DC}"/>
          </ac:spMkLst>
        </pc:spChg>
        <pc:spChg chg="add mod">
          <ac:chgData name="Dan-Ilan Ben-David" userId="9e871615-add5-45af-9255-b3539c6e212d" providerId="ADAL" clId="{C2DB4E26-A044-41CA-95F1-3FA19AD76AAF}" dt="2021-06-28T08:14:56.541" v="609" actId="1038"/>
          <ac:spMkLst>
            <pc:docMk/>
            <pc:sldMk cId="0" sldId="256"/>
            <ac:spMk id="202" creationId="{80250A40-BE2A-4B0A-ADD5-6E01725AA49D}"/>
          </ac:spMkLst>
        </pc:spChg>
        <pc:spChg chg="add mod">
          <ac:chgData name="Dan-Ilan Ben-David" userId="9e871615-add5-45af-9255-b3539c6e212d" providerId="ADAL" clId="{C2DB4E26-A044-41CA-95F1-3FA19AD76AAF}" dt="2021-06-28T08:14:59.296" v="613" actId="1037"/>
          <ac:spMkLst>
            <pc:docMk/>
            <pc:sldMk cId="0" sldId="256"/>
            <ac:spMk id="203" creationId="{0646F8CE-86D1-4CA7-A42A-730F4ED13F5E}"/>
          </ac:spMkLst>
        </pc:spChg>
        <pc:spChg chg="add mod">
          <ac:chgData name="Dan-Ilan Ben-David" userId="9e871615-add5-45af-9255-b3539c6e212d" providerId="ADAL" clId="{C2DB4E26-A044-41CA-95F1-3FA19AD76AAF}" dt="2021-06-28T08:33:11.060" v="1106" actId="1036"/>
          <ac:spMkLst>
            <pc:docMk/>
            <pc:sldMk cId="0" sldId="256"/>
            <ac:spMk id="205" creationId="{687F4147-985B-46B4-BD1F-85D5ED2E1B77}"/>
          </ac:spMkLst>
        </pc:spChg>
        <pc:spChg chg="add mod">
          <ac:chgData name="Dan-Ilan Ben-David" userId="9e871615-add5-45af-9255-b3539c6e212d" providerId="ADAL" clId="{C2DB4E26-A044-41CA-95F1-3FA19AD76AAF}" dt="2021-06-28T08:33:42.543" v="1134" actId="1035"/>
          <ac:spMkLst>
            <pc:docMk/>
            <pc:sldMk cId="0" sldId="256"/>
            <ac:spMk id="206" creationId="{89C00FE3-7DC8-41E9-80D1-61CD1D5619BD}"/>
          </ac:spMkLst>
        </pc:spChg>
        <pc:spChg chg="add mod">
          <ac:chgData name="Dan-Ilan Ben-David" userId="9e871615-add5-45af-9255-b3539c6e212d" providerId="ADAL" clId="{C2DB4E26-A044-41CA-95F1-3FA19AD76AAF}" dt="2021-06-28T08:46:48.835" v="1897" actId="21"/>
          <ac:spMkLst>
            <pc:docMk/>
            <pc:sldMk cId="0" sldId="256"/>
            <ac:spMk id="207" creationId="{CA5D19B5-9D0B-45D7-8242-081FEFC8A297}"/>
          </ac:spMkLst>
        </pc:spChg>
        <pc:spChg chg="add mod">
          <ac:chgData name="Dan-Ilan Ben-David" userId="9e871615-add5-45af-9255-b3539c6e212d" providerId="ADAL" clId="{C2DB4E26-A044-41CA-95F1-3FA19AD76AAF}" dt="2021-06-28T09:07:09.745" v="2266" actId="6549"/>
          <ac:spMkLst>
            <pc:docMk/>
            <pc:sldMk cId="0" sldId="256"/>
            <ac:spMk id="208" creationId="{6B948A9E-9279-4D36-A9F5-69825AB00CF9}"/>
          </ac:spMkLst>
        </pc:spChg>
        <pc:spChg chg="mod">
          <ac:chgData name="Dan-Ilan Ben-David" userId="9e871615-add5-45af-9255-b3539c6e212d" providerId="ADAL" clId="{C2DB4E26-A044-41CA-95F1-3FA19AD76AAF}" dt="2021-06-28T08:05:53.979" v="398" actId="1035"/>
          <ac:spMkLst>
            <pc:docMk/>
            <pc:sldMk cId="0" sldId="256"/>
            <ac:spMk id="216" creationId="{FAFF4E38-6EDA-469C-85FF-10B1B2F7D230}"/>
          </ac:spMkLst>
        </pc:spChg>
        <pc:spChg chg="mod">
          <ac:chgData name="Dan-Ilan Ben-David" userId="9e871615-add5-45af-9255-b3539c6e212d" providerId="ADAL" clId="{C2DB4E26-A044-41CA-95F1-3FA19AD76AAF}" dt="2021-06-28T08:05:53.979" v="398" actId="1035"/>
          <ac:spMkLst>
            <pc:docMk/>
            <pc:sldMk cId="0" sldId="256"/>
            <ac:spMk id="217" creationId="{B4FABE43-DEBD-4A80-9447-2463235ADEA5}"/>
          </ac:spMkLst>
        </pc:spChg>
        <pc:spChg chg="mod topLvl">
          <ac:chgData name="Dan-Ilan Ben-David" userId="9e871615-add5-45af-9255-b3539c6e212d" providerId="ADAL" clId="{C2DB4E26-A044-41CA-95F1-3FA19AD76AAF}" dt="2021-06-28T09:17:26.819" v="2612" actId="165"/>
          <ac:spMkLst>
            <pc:docMk/>
            <pc:sldMk cId="0" sldId="256"/>
            <ac:spMk id="252" creationId="{00000000-0000-0000-0000-000000000000}"/>
          </ac:spMkLst>
        </pc:spChg>
        <pc:spChg chg="mod topLvl">
          <ac:chgData name="Dan-Ilan Ben-David" userId="9e871615-add5-45af-9255-b3539c6e212d" providerId="ADAL" clId="{C2DB4E26-A044-41CA-95F1-3FA19AD76AAF}" dt="2021-06-28T09:17:26.819" v="2612" actId="165"/>
          <ac:spMkLst>
            <pc:docMk/>
            <pc:sldMk cId="0" sldId="256"/>
            <ac:spMk id="253" creationId="{00000000-0000-0000-0000-000000000000}"/>
          </ac:spMkLst>
        </pc:spChg>
        <pc:spChg chg="mod">
          <ac:chgData name="Dan-Ilan Ben-David" userId="9e871615-add5-45af-9255-b3539c6e212d" providerId="ADAL" clId="{C2DB4E26-A044-41CA-95F1-3FA19AD76AAF}" dt="2021-06-28T09:17:48.333" v="2615" actId="1036"/>
          <ac:spMkLst>
            <pc:docMk/>
            <pc:sldMk cId="0" sldId="256"/>
            <ac:spMk id="289" creationId="{124FFA8F-5941-4319-90AC-901271FE135A}"/>
          </ac:spMkLst>
        </pc:spChg>
        <pc:spChg chg="mod">
          <ac:chgData name="Dan-Ilan Ben-David" userId="9e871615-add5-45af-9255-b3539c6e212d" providerId="ADAL" clId="{C2DB4E26-A044-41CA-95F1-3FA19AD76AAF}" dt="2021-06-28T09:07:00.313" v="2263" actId="1036"/>
          <ac:spMkLst>
            <pc:docMk/>
            <pc:sldMk cId="0" sldId="256"/>
            <ac:spMk id="290" creationId="{910B1C23-55E0-48E3-8F4B-F4F4AA0579FC}"/>
          </ac:spMkLst>
        </pc:spChg>
        <pc:spChg chg="mod topLvl">
          <ac:chgData name="Dan-Ilan Ben-David" userId="9e871615-add5-45af-9255-b3539c6e212d" providerId="ADAL" clId="{C2DB4E26-A044-41CA-95F1-3FA19AD76AAF}" dt="2021-06-28T09:17:26.819" v="2612" actId="165"/>
          <ac:spMkLst>
            <pc:docMk/>
            <pc:sldMk cId="0" sldId="256"/>
            <ac:spMk id="368" creationId="{284C1055-4D3D-461C-88E1-9B5DC589507C}"/>
          </ac:spMkLst>
        </pc:spChg>
        <pc:grpChg chg="mod">
          <ac:chgData name="Dan-Ilan Ben-David" userId="9e871615-add5-45af-9255-b3539c6e212d" providerId="ADAL" clId="{C2DB4E26-A044-41CA-95F1-3FA19AD76AAF}" dt="2021-06-28T09:07:00.313" v="2263" actId="1036"/>
          <ac:grpSpMkLst>
            <pc:docMk/>
            <pc:sldMk cId="0" sldId="256"/>
            <ac:grpSpMk id="8" creationId="{41F311A3-A086-42FA-88EE-6AFFFB1D2DF6}"/>
          </ac:grpSpMkLst>
        </pc:grpChg>
        <pc:grpChg chg="del mod">
          <ac:chgData name="Dan-Ilan Ben-David" userId="9e871615-add5-45af-9255-b3539c6e212d" providerId="ADAL" clId="{C2DB4E26-A044-41CA-95F1-3FA19AD76AAF}" dt="2021-06-28T09:17:26.819" v="2612" actId="165"/>
          <ac:grpSpMkLst>
            <pc:docMk/>
            <pc:sldMk cId="0" sldId="256"/>
            <ac:grpSpMk id="16" creationId="{D5A0C9BD-AE9D-4B9E-B335-7B9CBED1A1F6}"/>
          </ac:grpSpMkLst>
        </pc:grpChg>
        <pc:grpChg chg="mod">
          <ac:chgData name="Dan-Ilan Ben-David" userId="9e871615-add5-45af-9255-b3539c6e212d" providerId="ADAL" clId="{C2DB4E26-A044-41CA-95F1-3FA19AD76AAF}" dt="2021-06-28T08:33:53.901" v="1145" actId="1037"/>
          <ac:grpSpMkLst>
            <pc:docMk/>
            <pc:sldMk cId="0" sldId="256"/>
            <ac:grpSpMk id="79" creationId="{AB006660-2479-4A05-92F0-E4691DEB80C4}"/>
          </ac:grpSpMkLst>
        </pc:grpChg>
        <pc:grpChg chg="mod">
          <ac:chgData name="Dan-Ilan Ben-David" userId="9e871615-add5-45af-9255-b3539c6e212d" providerId="ADAL" clId="{C2DB4E26-A044-41CA-95F1-3FA19AD76AAF}" dt="2021-06-28T09:07:00.313" v="2263" actId="1036"/>
          <ac:grpSpMkLst>
            <pc:docMk/>
            <pc:sldMk cId="0" sldId="256"/>
            <ac:grpSpMk id="103" creationId="{487C80A9-BF0C-4C8F-B5EF-61D4D037FD68}"/>
          </ac:grpSpMkLst>
        </pc:grpChg>
        <pc:picChg chg="mod">
          <ac:chgData name="Dan-Ilan Ben-David" userId="9e871615-add5-45af-9255-b3539c6e212d" providerId="ADAL" clId="{C2DB4E26-A044-41CA-95F1-3FA19AD76AAF}" dt="2021-06-28T08:14:32.767" v="590" actId="1076"/>
          <ac:picMkLst>
            <pc:docMk/>
            <pc:sldMk cId="0" sldId="256"/>
            <ac:picMk id="63" creationId="{697E243C-1D40-4A3F-8829-8C5A0EA018D2}"/>
          </ac:picMkLst>
        </pc:picChg>
        <pc:picChg chg="del">
          <ac:chgData name="Dan-Ilan Ben-David" userId="9e871615-add5-45af-9255-b3539c6e212d" providerId="ADAL" clId="{C2DB4E26-A044-41CA-95F1-3FA19AD76AAF}" dt="2021-06-28T07:58:05.154" v="38" actId="478"/>
          <ac:picMkLst>
            <pc:docMk/>
            <pc:sldMk cId="0" sldId="256"/>
            <ac:picMk id="64" creationId="{A07A1706-7B33-4C63-940D-51D13BC6C776}"/>
          </ac:picMkLst>
        </pc:picChg>
        <pc:picChg chg="mod">
          <ac:chgData name="Dan-Ilan Ben-David" userId="9e871615-add5-45af-9255-b3539c6e212d" providerId="ADAL" clId="{C2DB4E26-A044-41CA-95F1-3FA19AD76AAF}" dt="2021-06-28T08:14:39.812" v="599" actId="1036"/>
          <ac:picMkLst>
            <pc:docMk/>
            <pc:sldMk cId="0" sldId="256"/>
            <ac:picMk id="66" creationId="{DFBE4317-F47B-4432-92C2-7E258C8038A1}"/>
          </ac:picMkLst>
        </pc:picChg>
        <pc:picChg chg="del">
          <ac:chgData name="Dan-Ilan Ben-David" userId="9e871615-add5-45af-9255-b3539c6e212d" providerId="ADAL" clId="{C2DB4E26-A044-41CA-95F1-3FA19AD76AAF}" dt="2021-06-28T07:05:17.659" v="1" actId="478"/>
          <ac:picMkLst>
            <pc:docMk/>
            <pc:sldMk cId="0" sldId="256"/>
            <ac:picMk id="70" creationId="{C1EE10F5-D877-465C-8FDA-9781EF057A5F}"/>
          </ac:picMkLst>
        </pc:picChg>
        <pc:picChg chg="mod">
          <ac:chgData name="Dan-Ilan Ben-David" userId="9e871615-add5-45af-9255-b3539c6e212d" providerId="ADAL" clId="{C2DB4E26-A044-41CA-95F1-3FA19AD76AAF}" dt="2021-06-28T08:21:55.585" v="736" actId="1036"/>
          <ac:picMkLst>
            <pc:docMk/>
            <pc:sldMk cId="0" sldId="256"/>
            <ac:picMk id="82" creationId="{EDD2860B-F519-42B8-A468-26B0A18AA3EF}"/>
          </ac:picMkLst>
        </pc:picChg>
        <pc:picChg chg="add del mod">
          <ac:chgData name="Dan-Ilan Ben-David" userId="9e871615-add5-45af-9255-b3539c6e212d" providerId="ADAL" clId="{C2DB4E26-A044-41CA-95F1-3FA19AD76AAF}" dt="2021-06-28T08:04:09.306" v="334" actId="478"/>
          <ac:picMkLst>
            <pc:docMk/>
            <pc:sldMk cId="0" sldId="256"/>
            <ac:picMk id="96" creationId="{218AA01C-7766-4A4E-8260-08CEF0C1DACF}"/>
          </ac:picMkLst>
        </pc:picChg>
        <pc:picChg chg="mod">
          <ac:chgData name="Dan-Ilan Ben-David" userId="9e871615-add5-45af-9255-b3539c6e212d" providerId="ADAL" clId="{C2DB4E26-A044-41CA-95F1-3FA19AD76AAF}" dt="2021-06-28T09:07:00.313" v="2263" actId="1036"/>
          <ac:picMkLst>
            <pc:docMk/>
            <pc:sldMk cId="0" sldId="256"/>
            <ac:picMk id="105" creationId="{A5A2166D-615E-458E-B39C-379C646B9093}"/>
          </ac:picMkLst>
        </pc:picChg>
        <pc:picChg chg="mod">
          <ac:chgData name="Dan-Ilan Ben-David" userId="9e871615-add5-45af-9255-b3539c6e212d" providerId="ADAL" clId="{C2DB4E26-A044-41CA-95F1-3FA19AD76AAF}" dt="2021-06-28T08:47:25.693" v="2111" actId="1036"/>
          <ac:picMkLst>
            <pc:docMk/>
            <pc:sldMk cId="0" sldId="256"/>
            <ac:picMk id="108" creationId="{0052C51E-0998-457F-A21B-327ED3919E92}"/>
          </ac:picMkLst>
        </pc:picChg>
        <pc:picChg chg="mod">
          <ac:chgData name="Dan-Ilan Ben-David" userId="9e871615-add5-45af-9255-b3539c6e212d" providerId="ADAL" clId="{C2DB4E26-A044-41CA-95F1-3FA19AD76AAF}" dt="2021-06-28T08:47:25.693" v="2111" actId="1036"/>
          <ac:picMkLst>
            <pc:docMk/>
            <pc:sldMk cId="0" sldId="256"/>
            <ac:picMk id="109" creationId="{E2B3C5EF-E7A2-48B3-B74F-80F614F48EEF}"/>
          </ac:picMkLst>
        </pc:picChg>
        <pc:picChg chg="mod">
          <ac:chgData name="Dan-Ilan Ben-David" userId="9e871615-add5-45af-9255-b3539c6e212d" providerId="ADAL" clId="{C2DB4E26-A044-41CA-95F1-3FA19AD76AAF}" dt="2021-06-28T09:07:00.313" v="2263" actId="1036"/>
          <ac:picMkLst>
            <pc:docMk/>
            <pc:sldMk cId="0" sldId="256"/>
            <ac:picMk id="123" creationId="{92C6A6C0-7DA6-493B-AAFB-48BE86B13F79}"/>
          </ac:picMkLst>
        </pc:picChg>
        <pc:picChg chg="del">
          <ac:chgData name="Dan-Ilan Ben-David" userId="9e871615-add5-45af-9255-b3539c6e212d" providerId="ADAL" clId="{C2DB4E26-A044-41CA-95F1-3FA19AD76AAF}" dt="2021-06-28T07:05:16.178" v="0" actId="478"/>
          <ac:picMkLst>
            <pc:docMk/>
            <pc:sldMk cId="0" sldId="256"/>
            <ac:picMk id="126" creationId="{3C24C200-24CC-4B21-83F2-C0717BF34CD5}"/>
          </ac:picMkLst>
        </pc:picChg>
        <pc:picChg chg="add del mod">
          <ac:chgData name="Dan-Ilan Ben-David" userId="9e871615-add5-45af-9255-b3539c6e212d" providerId="ADAL" clId="{C2DB4E26-A044-41CA-95F1-3FA19AD76AAF}" dt="2021-06-28T08:05:21.958" v="371" actId="478"/>
          <ac:picMkLst>
            <pc:docMk/>
            <pc:sldMk cId="0" sldId="256"/>
            <ac:picMk id="166" creationId="{EF33EEFC-03ED-47C9-8914-3B0C128240EC}"/>
          </ac:picMkLst>
        </pc:picChg>
        <pc:cxnChg chg="mod">
          <ac:chgData name="Dan-Ilan Ben-David" userId="9e871615-add5-45af-9255-b3539c6e212d" providerId="ADAL" clId="{C2DB4E26-A044-41CA-95F1-3FA19AD76AAF}" dt="2021-06-28T08:21:55.585" v="736" actId="1036"/>
          <ac:cxnSpMkLst>
            <pc:docMk/>
            <pc:sldMk cId="0" sldId="256"/>
            <ac:cxnSpMk id="88" creationId="{9CF21850-772C-4928-8640-0C0E3A3024C3}"/>
          </ac:cxnSpMkLst>
        </pc:cxnChg>
        <pc:cxnChg chg="mod">
          <ac:chgData name="Dan-Ilan Ben-David" userId="9e871615-add5-45af-9255-b3539c6e212d" providerId="ADAL" clId="{C2DB4E26-A044-41CA-95F1-3FA19AD76AAF}" dt="2021-06-28T08:21:55.585" v="736" actId="1036"/>
          <ac:cxnSpMkLst>
            <pc:docMk/>
            <pc:sldMk cId="0" sldId="256"/>
            <ac:cxnSpMk id="91" creationId="{BE7C3E9C-91DD-4B25-B510-0C00550AD25D}"/>
          </ac:cxnSpMkLst>
        </pc:cxnChg>
        <pc:cxnChg chg="add del mod">
          <ac:chgData name="Dan-Ilan Ben-David" userId="9e871615-add5-45af-9255-b3539c6e212d" providerId="ADAL" clId="{C2DB4E26-A044-41CA-95F1-3FA19AD76AAF}" dt="2021-06-28T08:05:02.418" v="364" actId="478"/>
          <ac:cxnSpMkLst>
            <pc:docMk/>
            <pc:sldMk cId="0" sldId="256"/>
            <ac:cxnSpMk id="128" creationId="{5A334A51-BE94-47E8-BBA7-74F5D5CE2C13}"/>
          </ac:cxnSpMkLst>
        </pc:cxnChg>
        <pc:cxnChg chg="add del mod">
          <ac:chgData name="Dan-Ilan Ben-David" userId="9e871615-add5-45af-9255-b3539c6e212d" providerId="ADAL" clId="{C2DB4E26-A044-41CA-95F1-3FA19AD76AAF}" dt="2021-06-28T08:05:02.418" v="364" actId="478"/>
          <ac:cxnSpMkLst>
            <pc:docMk/>
            <pc:sldMk cId="0" sldId="256"/>
            <ac:cxnSpMk id="142" creationId="{CFB88A1B-A24A-4FCE-8CB5-F61334B624D0}"/>
          </ac:cxnSpMkLst>
        </pc:cxnChg>
        <pc:cxnChg chg="add del mod">
          <ac:chgData name="Dan-Ilan Ben-David" userId="9e871615-add5-45af-9255-b3539c6e212d" providerId="ADAL" clId="{C2DB4E26-A044-41CA-95F1-3FA19AD76AAF}" dt="2021-06-28T08:05:02.418" v="364" actId="478"/>
          <ac:cxnSpMkLst>
            <pc:docMk/>
            <pc:sldMk cId="0" sldId="256"/>
            <ac:cxnSpMk id="144" creationId="{35522C5E-84C1-471A-A3FC-35850DCE3ED7}"/>
          </ac:cxnSpMkLst>
        </pc:cxnChg>
        <pc:cxnChg chg="add del mod">
          <ac:chgData name="Dan-Ilan Ben-David" userId="9e871615-add5-45af-9255-b3539c6e212d" providerId="ADAL" clId="{C2DB4E26-A044-41CA-95F1-3FA19AD76AAF}" dt="2021-06-28T08:05:02.418" v="364" actId="478"/>
          <ac:cxnSpMkLst>
            <pc:docMk/>
            <pc:sldMk cId="0" sldId="256"/>
            <ac:cxnSpMk id="145" creationId="{E91E06A8-7F40-49D1-BF97-9AB7A9382EDE}"/>
          </ac:cxnSpMkLst>
        </pc:cxnChg>
        <pc:cxnChg chg="add del mod">
          <ac:chgData name="Dan-Ilan Ben-David" userId="9e871615-add5-45af-9255-b3539c6e212d" providerId="ADAL" clId="{C2DB4E26-A044-41CA-95F1-3FA19AD76AAF}" dt="2021-06-28T08:05:02.418" v="364" actId="478"/>
          <ac:cxnSpMkLst>
            <pc:docMk/>
            <pc:sldMk cId="0" sldId="256"/>
            <ac:cxnSpMk id="148" creationId="{25EB5BCC-0C6A-42BE-9039-5757503CBE4C}"/>
          </ac:cxnSpMkLst>
        </pc:cxnChg>
        <pc:cxnChg chg="add del mod">
          <ac:chgData name="Dan-Ilan Ben-David" userId="9e871615-add5-45af-9255-b3539c6e212d" providerId="ADAL" clId="{C2DB4E26-A044-41CA-95F1-3FA19AD76AAF}" dt="2021-06-28T08:05:02.418" v="364" actId="478"/>
          <ac:cxnSpMkLst>
            <pc:docMk/>
            <pc:sldMk cId="0" sldId="256"/>
            <ac:cxnSpMk id="150" creationId="{455B8E65-1177-4597-B1E1-852BB5A1601B}"/>
          </ac:cxnSpMkLst>
        </pc:cxnChg>
        <pc:cxnChg chg="add del mod">
          <ac:chgData name="Dan-Ilan Ben-David" userId="9e871615-add5-45af-9255-b3539c6e212d" providerId="ADAL" clId="{C2DB4E26-A044-41CA-95F1-3FA19AD76AAF}" dt="2021-06-28T08:05:02.418" v="364" actId="478"/>
          <ac:cxnSpMkLst>
            <pc:docMk/>
            <pc:sldMk cId="0" sldId="256"/>
            <ac:cxnSpMk id="151" creationId="{C5D12F43-19BD-40AB-9160-434FD93846FB}"/>
          </ac:cxnSpMkLst>
        </pc:cxnChg>
        <pc:cxnChg chg="add del mod">
          <ac:chgData name="Dan-Ilan Ben-David" userId="9e871615-add5-45af-9255-b3539c6e212d" providerId="ADAL" clId="{C2DB4E26-A044-41CA-95F1-3FA19AD76AAF}" dt="2021-06-28T08:05:02.418" v="364" actId="478"/>
          <ac:cxnSpMkLst>
            <pc:docMk/>
            <pc:sldMk cId="0" sldId="256"/>
            <ac:cxnSpMk id="153" creationId="{E547777A-6A95-4847-A05F-2AAFDB031150}"/>
          </ac:cxnSpMkLst>
        </pc:cxnChg>
        <pc:cxnChg chg="add del mod">
          <ac:chgData name="Dan-Ilan Ben-David" userId="9e871615-add5-45af-9255-b3539c6e212d" providerId="ADAL" clId="{C2DB4E26-A044-41CA-95F1-3FA19AD76AAF}" dt="2021-06-28T08:05:02.418" v="364" actId="478"/>
          <ac:cxnSpMkLst>
            <pc:docMk/>
            <pc:sldMk cId="0" sldId="256"/>
            <ac:cxnSpMk id="156" creationId="{71733FD3-F1D4-4873-9439-B819519F2137}"/>
          </ac:cxnSpMkLst>
        </pc:cxnChg>
        <pc:cxnChg chg="add del mod">
          <ac:chgData name="Dan-Ilan Ben-David" userId="9e871615-add5-45af-9255-b3539c6e212d" providerId="ADAL" clId="{C2DB4E26-A044-41CA-95F1-3FA19AD76AAF}" dt="2021-06-28T08:05:02.418" v="364" actId="478"/>
          <ac:cxnSpMkLst>
            <pc:docMk/>
            <pc:sldMk cId="0" sldId="256"/>
            <ac:cxnSpMk id="163" creationId="{0EEC2EBF-B5ED-4695-A184-B0B02ED4A929}"/>
          </ac:cxnSpMkLst>
        </pc:cxnChg>
        <pc:cxnChg chg="add del mod">
          <ac:chgData name="Dan-Ilan Ben-David" userId="9e871615-add5-45af-9255-b3539c6e212d" providerId="ADAL" clId="{C2DB4E26-A044-41CA-95F1-3FA19AD76AAF}" dt="2021-06-28T08:05:02.418" v="364" actId="478"/>
          <ac:cxnSpMkLst>
            <pc:docMk/>
            <pc:sldMk cId="0" sldId="256"/>
            <ac:cxnSpMk id="164" creationId="{7005AB43-E9FA-4582-B16C-1638F7E892E7}"/>
          </ac:cxnSpMkLst>
        </pc:cxnChg>
        <pc:cxnChg chg="add mod">
          <ac:chgData name="Dan-Ilan Ben-David" userId="9e871615-add5-45af-9255-b3539c6e212d" providerId="ADAL" clId="{C2DB4E26-A044-41CA-95F1-3FA19AD76AAF}" dt="2021-06-28T08:14:56.541" v="609" actId="1038"/>
          <ac:cxnSpMkLst>
            <pc:docMk/>
            <pc:sldMk cId="0" sldId="256"/>
            <ac:cxnSpMk id="170" creationId="{3FFC8E5F-E7AD-470F-8BEE-AE6AFE341C6C}"/>
          </ac:cxnSpMkLst>
        </pc:cxnChg>
        <pc:cxnChg chg="add mod">
          <ac:chgData name="Dan-Ilan Ben-David" userId="9e871615-add5-45af-9255-b3539c6e212d" providerId="ADAL" clId="{C2DB4E26-A044-41CA-95F1-3FA19AD76AAF}" dt="2021-06-28T08:14:56.541" v="609" actId="1038"/>
          <ac:cxnSpMkLst>
            <pc:docMk/>
            <pc:sldMk cId="0" sldId="256"/>
            <ac:cxnSpMk id="173" creationId="{DD4F9595-16C2-44A0-940D-0CAD2776969B}"/>
          </ac:cxnSpMkLst>
        </pc:cxnChg>
        <pc:cxnChg chg="add mod">
          <ac:chgData name="Dan-Ilan Ben-David" userId="9e871615-add5-45af-9255-b3539c6e212d" providerId="ADAL" clId="{C2DB4E26-A044-41CA-95F1-3FA19AD76AAF}" dt="2021-06-28T08:14:56.541" v="609" actId="1038"/>
          <ac:cxnSpMkLst>
            <pc:docMk/>
            <pc:sldMk cId="0" sldId="256"/>
            <ac:cxnSpMk id="175" creationId="{B30E2210-A82C-4000-9D5C-0CE42FDDB233}"/>
          </ac:cxnSpMkLst>
        </pc:cxnChg>
        <pc:cxnChg chg="add mod">
          <ac:chgData name="Dan-Ilan Ben-David" userId="9e871615-add5-45af-9255-b3539c6e212d" providerId="ADAL" clId="{C2DB4E26-A044-41CA-95F1-3FA19AD76AAF}" dt="2021-06-28T08:14:56.541" v="609" actId="1038"/>
          <ac:cxnSpMkLst>
            <pc:docMk/>
            <pc:sldMk cId="0" sldId="256"/>
            <ac:cxnSpMk id="176" creationId="{6F213713-84EE-492F-974F-EDC823EE85C1}"/>
          </ac:cxnSpMkLst>
        </pc:cxnChg>
        <pc:cxnChg chg="add mod">
          <ac:chgData name="Dan-Ilan Ben-David" userId="9e871615-add5-45af-9255-b3539c6e212d" providerId="ADAL" clId="{C2DB4E26-A044-41CA-95F1-3FA19AD76AAF}" dt="2021-06-28T08:14:56.541" v="609" actId="1038"/>
          <ac:cxnSpMkLst>
            <pc:docMk/>
            <pc:sldMk cId="0" sldId="256"/>
            <ac:cxnSpMk id="179" creationId="{2016A692-C740-4B2F-B2DA-2409C6E6933C}"/>
          </ac:cxnSpMkLst>
        </pc:cxnChg>
        <pc:cxnChg chg="add mod">
          <ac:chgData name="Dan-Ilan Ben-David" userId="9e871615-add5-45af-9255-b3539c6e212d" providerId="ADAL" clId="{C2DB4E26-A044-41CA-95F1-3FA19AD76AAF}" dt="2021-06-28T08:14:56.541" v="609" actId="1038"/>
          <ac:cxnSpMkLst>
            <pc:docMk/>
            <pc:sldMk cId="0" sldId="256"/>
            <ac:cxnSpMk id="184" creationId="{D349D7BD-46D2-4166-9C03-259BDFABFB86}"/>
          </ac:cxnSpMkLst>
        </pc:cxnChg>
        <pc:cxnChg chg="add mod">
          <ac:chgData name="Dan-Ilan Ben-David" userId="9e871615-add5-45af-9255-b3539c6e212d" providerId="ADAL" clId="{C2DB4E26-A044-41CA-95F1-3FA19AD76AAF}" dt="2021-06-28T08:14:56.541" v="609" actId="1038"/>
          <ac:cxnSpMkLst>
            <pc:docMk/>
            <pc:sldMk cId="0" sldId="256"/>
            <ac:cxnSpMk id="185" creationId="{B39CC6F6-ED80-4CD1-9519-E9BD9C53FBC1}"/>
          </ac:cxnSpMkLst>
        </pc:cxnChg>
        <pc:cxnChg chg="add mod">
          <ac:chgData name="Dan-Ilan Ben-David" userId="9e871615-add5-45af-9255-b3539c6e212d" providerId="ADAL" clId="{C2DB4E26-A044-41CA-95F1-3FA19AD76AAF}" dt="2021-06-28T08:14:56.541" v="609" actId="1038"/>
          <ac:cxnSpMkLst>
            <pc:docMk/>
            <pc:sldMk cId="0" sldId="256"/>
            <ac:cxnSpMk id="188" creationId="{8F30DDE8-3E90-4E3A-8C5B-4B58EA2D81B7}"/>
          </ac:cxnSpMkLst>
        </pc:cxnChg>
        <pc:cxnChg chg="add mod">
          <ac:chgData name="Dan-Ilan Ben-David" userId="9e871615-add5-45af-9255-b3539c6e212d" providerId="ADAL" clId="{C2DB4E26-A044-41CA-95F1-3FA19AD76AAF}" dt="2021-06-28T08:14:56.541" v="609" actId="1038"/>
          <ac:cxnSpMkLst>
            <pc:docMk/>
            <pc:sldMk cId="0" sldId="256"/>
            <ac:cxnSpMk id="192" creationId="{7AE8303E-AE87-4C44-8FDF-D943A39914B6}"/>
          </ac:cxnSpMkLst>
        </pc:cxnChg>
        <pc:cxnChg chg="add mod">
          <ac:chgData name="Dan-Ilan Ben-David" userId="9e871615-add5-45af-9255-b3539c6e212d" providerId="ADAL" clId="{C2DB4E26-A044-41CA-95F1-3FA19AD76AAF}" dt="2021-06-28T08:14:56.541" v="609" actId="1038"/>
          <ac:cxnSpMkLst>
            <pc:docMk/>
            <pc:sldMk cId="0" sldId="256"/>
            <ac:cxnSpMk id="200" creationId="{E05CDCC8-866C-444A-BC4B-962724D7563B}"/>
          </ac:cxnSpMkLst>
        </pc:cxnChg>
        <pc:cxnChg chg="add del mod">
          <ac:chgData name="Dan-Ilan Ben-David" userId="9e871615-add5-45af-9255-b3539c6e212d" providerId="ADAL" clId="{C2DB4E26-A044-41CA-95F1-3FA19AD76AAF}" dt="2021-06-28T08:11:28.588" v="558" actId="478"/>
          <ac:cxnSpMkLst>
            <pc:docMk/>
            <pc:sldMk cId="0" sldId="256"/>
            <ac:cxnSpMk id="201" creationId="{80B8213D-7CB2-4561-B36A-1EF075BE3CF3}"/>
          </ac:cxnSpMkLst>
        </pc:cxnChg>
        <pc:cxnChg chg="add mod">
          <ac:chgData name="Dan-Ilan Ben-David" userId="9e871615-add5-45af-9255-b3539c6e212d" providerId="ADAL" clId="{C2DB4E26-A044-41CA-95F1-3FA19AD76AAF}" dt="2021-06-28T08:14:56.541" v="609" actId="1038"/>
          <ac:cxnSpMkLst>
            <pc:docMk/>
            <pc:sldMk cId="0" sldId="256"/>
            <ac:cxnSpMk id="204" creationId="{58B3FA65-D210-4093-B605-2EE1CD31FD13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18519775" cy="159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41446" tIns="220715" rIns="441446" bIns="220715" numCol="1" anchor="t" anchorCtr="0" compatLnSpc="1">
            <a:prstTxWarp prst="textNoShape">
              <a:avLst/>
            </a:prstTxWarp>
          </a:bodyPr>
          <a:lstStyle>
            <a:lvl1pPr algn="l" defTabSz="4416425" rtl="0" eaLnBrk="0" hangingPunct="0">
              <a:defRPr sz="65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24207788" y="0"/>
            <a:ext cx="18527712" cy="159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41446" tIns="220715" rIns="441446" bIns="220715" numCol="1" anchor="t" anchorCtr="0" compatLnSpc="1">
            <a:prstTxWarp prst="textNoShape">
              <a:avLst/>
            </a:prstTxWarp>
          </a:bodyPr>
          <a:lstStyle>
            <a:lvl1pPr defTabSz="4416425" rtl="0" eaLnBrk="0" hangingPunct="0">
              <a:defRPr sz="65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30340300"/>
            <a:ext cx="18519775" cy="159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41446" tIns="220715" rIns="441446" bIns="220715" numCol="1" anchor="b" anchorCtr="0" compatLnSpc="1">
            <a:prstTxWarp prst="textNoShape">
              <a:avLst/>
            </a:prstTxWarp>
          </a:bodyPr>
          <a:lstStyle>
            <a:lvl1pPr algn="l" defTabSz="4416425" rtl="0" eaLnBrk="0" hangingPunct="0">
              <a:defRPr sz="65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24207788" y="30340300"/>
            <a:ext cx="18527712" cy="159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41446" tIns="220715" rIns="441446" bIns="220715" numCol="1" anchor="b" anchorCtr="0" compatLnSpc="1">
            <a:prstTxWarp prst="textNoShape">
              <a:avLst/>
            </a:prstTxWarp>
          </a:bodyPr>
          <a:lstStyle>
            <a:lvl1pPr defTabSz="4416425" rtl="0" eaLnBrk="0" hangingPunct="0">
              <a:defRPr sz="6500" b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140164EA-C4F4-4051-8E57-4895D8A88AA1}" type="slidenum">
              <a:rPr lang="he-IL"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1332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18519775" cy="159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41446" tIns="220715" rIns="441446" bIns="220715" numCol="1" anchor="t" anchorCtr="0" compatLnSpc="1">
            <a:prstTxWarp prst="textNoShape">
              <a:avLst/>
            </a:prstTxWarp>
          </a:bodyPr>
          <a:lstStyle>
            <a:lvl1pPr algn="l" defTabSz="4416425" rtl="0" eaLnBrk="0" hangingPunct="0">
              <a:defRPr sz="650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24207788" y="0"/>
            <a:ext cx="18527712" cy="159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41446" tIns="220715" rIns="441446" bIns="220715" numCol="1" anchor="t" anchorCtr="0" compatLnSpc="1">
            <a:prstTxWarp prst="textNoShape">
              <a:avLst/>
            </a:prstTxWarp>
          </a:bodyPr>
          <a:lstStyle>
            <a:lvl1pPr defTabSz="4416425" rtl="0" eaLnBrk="0" hangingPunct="0">
              <a:defRPr sz="650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7130713" y="2398713"/>
            <a:ext cx="8472487" cy="11977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4273550" y="15178088"/>
            <a:ext cx="34202688" cy="1436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41446" tIns="220715" rIns="441446" bIns="2207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30340300"/>
            <a:ext cx="18519775" cy="159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41446" tIns="220715" rIns="441446" bIns="220715" numCol="1" anchor="b" anchorCtr="0" compatLnSpc="1">
            <a:prstTxWarp prst="textNoShape">
              <a:avLst/>
            </a:prstTxWarp>
          </a:bodyPr>
          <a:lstStyle>
            <a:lvl1pPr algn="l" defTabSz="4416425" rtl="0" eaLnBrk="0" hangingPunct="0">
              <a:defRPr sz="650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24207788" y="30340300"/>
            <a:ext cx="18527712" cy="159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41446" tIns="220715" rIns="441446" bIns="220715" numCol="1" anchor="b" anchorCtr="0" compatLnSpc="1">
            <a:prstTxWarp prst="textNoShape">
              <a:avLst/>
            </a:prstTxWarp>
          </a:bodyPr>
          <a:lstStyle>
            <a:lvl1pPr defTabSz="4416425" rtl="0" eaLnBrk="0" hangingPunct="0">
              <a:defRPr sz="65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2CC74214-9B06-4678-84F1-C99924AD2E34}" type="slidenum">
              <a:rPr lang="he-IL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41108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16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41884" algn="l" rtl="0" eaLnBrk="0" fontAlgn="base" hangingPunct="0">
      <a:spcBef>
        <a:spcPct val="30000"/>
      </a:spcBef>
      <a:spcAft>
        <a:spcPct val="0"/>
      </a:spcAft>
      <a:defRPr sz="116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883768" algn="l" rtl="0" eaLnBrk="0" fontAlgn="base" hangingPunct="0">
      <a:spcBef>
        <a:spcPct val="30000"/>
      </a:spcBef>
      <a:spcAft>
        <a:spcPct val="0"/>
      </a:spcAft>
      <a:defRPr sz="116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25651" algn="l" rtl="0" eaLnBrk="0" fontAlgn="base" hangingPunct="0">
      <a:spcBef>
        <a:spcPct val="30000"/>
      </a:spcBef>
      <a:spcAft>
        <a:spcPct val="0"/>
      </a:spcAft>
      <a:defRPr sz="116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767535" algn="l" rtl="0" eaLnBrk="0" fontAlgn="base" hangingPunct="0">
      <a:spcBef>
        <a:spcPct val="30000"/>
      </a:spcBef>
      <a:spcAft>
        <a:spcPct val="0"/>
      </a:spcAft>
      <a:defRPr sz="116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09419" algn="l" defTabSz="883768" rtl="0" eaLnBrk="1" latinLnBrk="0" hangingPunct="1">
      <a:defRPr sz="1160" kern="1200">
        <a:solidFill>
          <a:schemeClr val="tx1"/>
        </a:solidFill>
        <a:latin typeface="+mn-lt"/>
        <a:ea typeface="+mn-ea"/>
        <a:cs typeface="+mn-cs"/>
      </a:defRPr>
    </a:lvl6pPr>
    <a:lvl7pPr marL="2651303" algn="l" defTabSz="883768" rtl="0" eaLnBrk="1" latinLnBrk="0" hangingPunct="1">
      <a:defRPr sz="1160" kern="1200">
        <a:solidFill>
          <a:schemeClr val="tx1"/>
        </a:solidFill>
        <a:latin typeface="+mn-lt"/>
        <a:ea typeface="+mn-ea"/>
        <a:cs typeface="+mn-cs"/>
      </a:defRPr>
    </a:lvl7pPr>
    <a:lvl8pPr marL="3093187" algn="l" defTabSz="883768" rtl="0" eaLnBrk="1" latinLnBrk="0" hangingPunct="1">
      <a:defRPr sz="1160" kern="1200">
        <a:solidFill>
          <a:schemeClr val="tx1"/>
        </a:solidFill>
        <a:latin typeface="+mn-lt"/>
        <a:ea typeface="+mn-ea"/>
        <a:cs typeface="+mn-cs"/>
      </a:defRPr>
    </a:lvl8pPr>
    <a:lvl9pPr marL="3535070" algn="l" defTabSz="883768" rtl="0" eaLnBrk="1" latinLnBrk="0" hangingPunct="1">
      <a:defRPr sz="116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790" y="13297540"/>
            <a:ext cx="25733634" cy="917380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41579" y="24254836"/>
            <a:ext cx="21192056" cy="10939998"/>
          </a:xfrm>
        </p:spPr>
        <p:txBody>
          <a:bodyPr/>
          <a:lstStyle>
            <a:lvl1pPr marL="0" indent="0" algn="ctr">
              <a:buNone/>
              <a:defRPr/>
            </a:lvl1pPr>
            <a:lvl2pPr marL="427162" indent="0" algn="ctr">
              <a:buNone/>
              <a:defRPr/>
            </a:lvl2pPr>
            <a:lvl3pPr marL="854324" indent="0" algn="ctr">
              <a:buNone/>
              <a:defRPr/>
            </a:lvl3pPr>
            <a:lvl4pPr marL="1281486" indent="0" algn="ctr">
              <a:buNone/>
              <a:defRPr/>
            </a:lvl4pPr>
            <a:lvl5pPr marL="1708648" indent="0" algn="ctr">
              <a:buNone/>
              <a:defRPr/>
            </a:lvl5pPr>
            <a:lvl6pPr marL="2135810" indent="0" algn="ctr">
              <a:buNone/>
              <a:defRPr/>
            </a:lvl6pPr>
            <a:lvl7pPr marL="2562972" indent="0" algn="ctr">
              <a:buNone/>
              <a:defRPr/>
            </a:lvl7pPr>
            <a:lvl8pPr marL="2990134" indent="0" algn="ctr">
              <a:buNone/>
              <a:defRPr/>
            </a:lvl8pPr>
            <a:lvl9pPr marL="3417296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005F5D-DDFF-4009-A8D0-0BE3804E9EA6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A764F3-D646-4175-80D0-8964BED73187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570274" y="3806037"/>
            <a:ext cx="6429700" cy="3424175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76722" y="3806037"/>
            <a:ext cx="19151164" cy="342417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C981A8-33AD-4B19-8B2C-05F77DB49508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0E82F4-15B9-4FA3-9360-93462D0EA91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0930" y="27505697"/>
            <a:ext cx="25735118" cy="8500673"/>
          </a:xfrm>
        </p:spPr>
        <p:txBody>
          <a:bodyPr anchor="t"/>
          <a:lstStyle>
            <a:lvl1pPr algn="l">
              <a:defRPr sz="3737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0930" y="18141587"/>
            <a:ext cx="25735118" cy="9364110"/>
          </a:xfrm>
        </p:spPr>
        <p:txBody>
          <a:bodyPr anchor="b"/>
          <a:lstStyle>
            <a:lvl1pPr marL="0" indent="0">
              <a:buNone/>
              <a:defRPr sz="1869"/>
            </a:lvl1pPr>
            <a:lvl2pPr marL="427162" indent="0">
              <a:buNone/>
              <a:defRPr sz="1682"/>
            </a:lvl2pPr>
            <a:lvl3pPr marL="854324" indent="0">
              <a:buNone/>
              <a:defRPr sz="1495"/>
            </a:lvl3pPr>
            <a:lvl4pPr marL="1281486" indent="0">
              <a:buNone/>
              <a:defRPr sz="1308"/>
            </a:lvl4pPr>
            <a:lvl5pPr marL="1708648" indent="0">
              <a:buNone/>
              <a:defRPr sz="1308"/>
            </a:lvl5pPr>
            <a:lvl6pPr marL="2135810" indent="0">
              <a:buNone/>
              <a:defRPr sz="1308"/>
            </a:lvl6pPr>
            <a:lvl7pPr marL="2562972" indent="0">
              <a:buNone/>
              <a:defRPr sz="1308"/>
            </a:lvl7pPr>
            <a:lvl8pPr marL="2990134" indent="0">
              <a:buNone/>
              <a:defRPr sz="1308"/>
            </a:lvl8pPr>
            <a:lvl9pPr marL="3417296" indent="0">
              <a:buNone/>
              <a:defRPr sz="130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BC75BD-C16A-4118-B9B8-FCBE38EC3242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76723" y="12336593"/>
            <a:ext cx="12789690" cy="25711196"/>
          </a:xfrm>
        </p:spPr>
        <p:txBody>
          <a:bodyPr/>
          <a:lstStyle>
            <a:lvl1pPr>
              <a:defRPr sz="2616"/>
            </a:lvl1pPr>
            <a:lvl2pPr>
              <a:defRPr sz="2242"/>
            </a:lvl2pPr>
            <a:lvl3pPr>
              <a:defRPr sz="1869"/>
            </a:lvl3pPr>
            <a:lvl4pPr>
              <a:defRPr sz="1682"/>
            </a:lvl4pPr>
            <a:lvl5pPr>
              <a:defRPr sz="1682"/>
            </a:lvl5pPr>
            <a:lvl6pPr>
              <a:defRPr sz="1682"/>
            </a:lvl6pPr>
            <a:lvl7pPr>
              <a:defRPr sz="1682"/>
            </a:lvl7pPr>
            <a:lvl8pPr>
              <a:defRPr sz="1682"/>
            </a:lvl8pPr>
            <a:lvl9pPr>
              <a:defRPr sz="168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08800" y="12336593"/>
            <a:ext cx="12791174" cy="25711196"/>
          </a:xfrm>
        </p:spPr>
        <p:txBody>
          <a:bodyPr/>
          <a:lstStyle>
            <a:lvl1pPr>
              <a:defRPr sz="2616"/>
            </a:lvl1pPr>
            <a:lvl2pPr>
              <a:defRPr sz="2242"/>
            </a:lvl2pPr>
            <a:lvl3pPr>
              <a:defRPr sz="1869"/>
            </a:lvl3pPr>
            <a:lvl4pPr>
              <a:defRPr sz="1682"/>
            </a:lvl4pPr>
            <a:lvl5pPr>
              <a:defRPr sz="1682"/>
            </a:lvl5pPr>
            <a:lvl6pPr>
              <a:defRPr sz="1682"/>
            </a:lvl6pPr>
            <a:lvl7pPr>
              <a:defRPr sz="1682"/>
            </a:lvl7pPr>
            <a:lvl8pPr>
              <a:defRPr sz="1682"/>
            </a:lvl8pPr>
            <a:lvl9pPr>
              <a:defRPr sz="168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99B68F-326E-4B46-9F1D-A4FF9EF7DFB1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355" y="1714289"/>
            <a:ext cx="27246505" cy="713396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4355" y="9581149"/>
            <a:ext cx="13375557" cy="3993194"/>
          </a:xfrm>
        </p:spPr>
        <p:txBody>
          <a:bodyPr anchor="b"/>
          <a:lstStyle>
            <a:lvl1pPr marL="0" indent="0">
              <a:buNone/>
              <a:defRPr sz="2242" b="1"/>
            </a:lvl1pPr>
            <a:lvl2pPr marL="427162" indent="0">
              <a:buNone/>
              <a:defRPr sz="1869" b="1"/>
            </a:lvl2pPr>
            <a:lvl3pPr marL="854324" indent="0">
              <a:buNone/>
              <a:defRPr sz="1682" b="1"/>
            </a:lvl3pPr>
            <a:lvl4pPr marL="1281486" indent="0">
              <a:buNone/>
              <a:defRPr sz="1495" b="1"/>
            </a:lvl4pPr>
            <a:lvl5pPr marL="1708648" indent="0">
              <a:buNone/>
              <a:defRPr sz="1495" b="1"/>
            </a:lvl5pPr>
            <a:lvl6pPr marL="2135810" indent="0">
              <a:buNone/>
              <a:defRPr sz="1495" b="1"/>
            </a:lvl6pPr>
            <a:lvl7pPr marL="2562972" indent="0">
              <a:buNone/>
              <a:defRPr sz="1495" b="1"/>
            </a:lvl7pPr>
            <a:lvl8pPr marL="2990134" indent="0">
              <a:buNone/>
              <a:defRPr sz="1495" b="1"/>
            </a:lvl8pPr>
            <a:lvl9pPr marL="3417296" indent="0">
              <a:buNone/>
              <a:defRPr sz="149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4355" y="13574343"/>
            <a:ext cx="13375557" cy="24662176"/>
          </a:xfrm>
        </p:spPr>
        <p:txBody>
          <a:bodyPr/>
          <a:lstStyle>
            <a:lvl1pPr>
              <a:defRPr sz="2242"/>
            </a:lvl1pPr>
            <a:lvl2pPr>
              <a:defRPr sz="1869"/>
            </a:lvl2pPr>
            <a:lvl3pPr>
              <a:defRPr sz="1682"/>
            </a:lvl3pPr>
            <a:lvl4pPr>
              <a:defRPr sz="1495"/>
            </a:lvl4pPr>
            <a:lvl5pPr>
              <a:defRPr sz="1495"/>
            </a:lvl5pPr>
            <a:lvl6pPr>
              <a:defRPr sz="1495"/>
            </a:lvl6pPr>
            <a:lvl7pPr>
              <a:defRPr sz="1495"/>
            </a:lvl7pPr>
            <a:lvl8pPr>
              <a:defRPr sz="1495"/>
            </a:lvl8pPr>
            <a:lvl9pPr>
              <a:defRPr sz="149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9370" y="9581149"/>
            <a:ext cx="13381490" cy="3993194"/>
          </a:xfrm>
        </p:spPr>
        <p:txBody>
          <a:bodyPr anchor="b"/>
          <a:lstStyle>
            <a:lvl1pPr marL="0" indent="0">
              <a:buNone/>
              <a:defRPr sz="2242" b="1"/>
            </a:lvl1pPr>
            <a:lvl2pPr marL="427162" indent="0">
              <a:buNone/>
              <a:defRPr sz="1869" b="1"/>
            </a:lvl2pPr>
            <a:lvl3pPr marL="854324" indent="0">
              <a:buNone/>
              <a:defRPr sz="1682" b="1"/>
            </a:lvl3pPr>
            <a:lvl4pPr marL="1281486" indent="0">
              <a:buNone/>
              <a:defRPr sz="1495" b="1"/>
            </a:lvl4pPr>
            <a:lvl5pPr marL="1708648" indent="0">
              <a:buNone/>
              <a:defRPr sz="1495" b="1"/>
            </a:lvl5pPr>
            <a:lvl6pPr marL="2135810" indent="0">
              <a:buNone/>
              <a:defRPr sz="1495" b="1"/>
            </a:lvl6pPr>
            <a:lvl7pPr marL="2562972" indent="0">
              <a:buNone/>
              <a:defRPr sz="1495" b="1"/>
            </a:lvl7pPr>
            <a:lvl8pPr marL="2990134" indent="0">
              <a:buNone/>
              <a:defRPr sz="1495" b="1"/>
            </a:lvl8pPr>
            <a:lvl9pPr marL="3417296" indent="0">
              <a:buNone/>
              <a:defRPr sz="149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9370" y="13574343"/>
            <a:ext cx="13381490" cy="24662176"/>
          </a:xfrm>
        </p:spPr>
        <p:txBody>
          <a:bodyPr/>
          <a:lstStyle>
            <a:lvl1pPr>
              <a:defRPr sz="2242"/>
            </a:lvl1pPr>
            <a:lvl2pPr>
              <a:defRPr sz="1869"/>
            </a:lvl2pPr>
            <a:lvl3pPr>
              <a:defRPr sz="1682"/>
            </a:lvl3pPr>
            <a:lvl4pPr>
              <a:defRPr sz="1495"/>
            </a:lvl4pPr>
            <a:lvl5pPr>
              <a:defRPr sz="1495"/>
            </a:lvl5pPr>
            <a:lvl6pPr>
              <a:defRPr sz="1495"/>
            </a:lvl6pPr>
            <a:lvl7pPr>
              <a:defRPr sz="1495"/>
            </a:lvl7pPr>
            <a:lvl8pPr>
              <a:defRPr sz="1495"/>
            </a:lvl8pPr>
            <a:lvl9pPr>
              <a:defRPr sz="149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EF8003-1674-4DD4-AAA0-1A48AD3067C0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B44E04-C02F-411D-9CCE-885136C497B6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4EBBA2-973F-4F65-86F4-ED0DC73D5FB4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354" y="1704853"/>
            <a:ext cx="9959732" cy="7251917"/>
          </a:xfrm>
        </p:spPr>
        <p:txBody>
          <a:bodyPr anchor="b"/>
          <a:lstStyle>
            <a:lvl1pPr algn="l">
              <a:defRPr sz="1869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7473" y="1704853"/>
            <a:ext cx="16923387" cy="36531665"/>
          </a:xfrm>
        </p:spPr>
        <p:txBody>
          <a:bodyPr/>
          <a:lstStyle>
            <a:lvl1pPr>
              <a:defRPr sz="2990"/>
            </a:lvl1pPr>
            <a:lvl2pPr>
              <a:defRPr sz="2616"/>
            </a:lvl2pPr>
            <a:lvl3pPr>
              <a:defRPr sz="2242"/>
            </a:lvl3pPr>
            <a:lvl4pPr>
              <a:defRPr sz="1869"/>
            </a:lvl4pPr>
            <a:lvl5pPr>
              <a:defRPr sz="1869"/>
            </a:lvl5pPr>
            <a:lvl6pPr>
              <a:defRPr sz="1869"/>
            </a:lvl6pPr>
            <a:lvl7pPr>
              <a:defRPr sz="1869"/>
            </a:lvl7pPr>
            <a:lvl8pPr>
              <a:defRPr sz="1869"/>
            </a:lvl8pPr>
            <a:lvl9pPr>
              <a:defRPr sz="186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4354" y="8956770"/>
            <a:ext cx="9959732" cy="29279749"/>
          </a:xfrm>
        </p:spPr>
        <p:txBody>
          <a:bodyPr/>
          <a:lstStyle>
            <a:lvl1pPr marL="0" indent="0">
              <a:buNone/>
              <a:defRPr sz="1308"/>
            </a:lvl1pPr>
            <a:lvl2pPr marL="427162" indent="0">
              <a:buNone/>
              <a:defRPr sz="1121"/>
            </a:lvl2pPr>
            <a:lvl3pPr marL="854324" indent="0">
              <a:buNone/>
              <a:defRPr sz="934"/>
            </a:lvl3pPr>
            <a:lvl4pPr marL="1281486" indent="0">
              <a:buNone/>
              <a:defRPr sz="841"/>
            </a:lvl4pPr>
            <a:lvl5pPr marL="1708648" indent="0">
              <a:buNone/>
              <a:defRPr sz="841"/>
            </a:lvl5pPr>
            <a:lvl6pPr marL="2135810" indent="0">
              <a:buNone/>
              <a:defRPr sz="841"/>
            </a:lvl6pPr>
            <a:lvl7pPr marL="2562972" indent="0">
              <a:buNone/>
              <a:defRPr sz="841"/>
            </a:lvl7pPr>
            <a:lvl8pPr marL="2990134" indent="0">
              <a:buNone/>
              <a:defRPr sz="841"/>
            </a:lvl8pPr>
            <a:lvl9pPr marL="3417296" indent="0">
              <a:buNone/>
              <a:defRPr sz="84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9C8723-949F-493C-9973-384D4813A9FF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4310" y="29962320"/>
            <a:ext cx="18164831" cy="3537098"/>
          </a:xfrm>
        </p:spPr>
        <p:txBody>
          <a:bodyPr anchor="b"/>
          <a:lstStyle>
            <a:lvl1pPr algn="l">
              <a:defRPr sz="1869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4310" y="3824910"/>
            <a:ext cx="18164831" cy="25681315"/>
          </a:xfrm>
        </p:spPr>
        <p:txBody>
          <a:bodyPr/>
          <a:lstStyle>
            <a:lvl1pPr marL="0" indent="0">
              <a:buNone/>
              <a:defRPr sz="2990"/>
            </a:lvl1pPr>
            <a:lvl2pPr marL="427162" indent="0">
              <a:buNone/>
              <a:defRPr sz="2616"/>
            </a:lvl2pPr>
            <a:lvl3pPr marL="854324" indent="0">
              <a:buNone/>
              <a:defRPr sz="2242"/>
            </a:lvl3pPr>
            <a:lvl4pPr marL="1281486" indent="0">
              <a:buNone/>
              <a:defRPr sz="1869"/>
            </a:lvl4pPr>
            <a:lvl5pPr marL="1708648" indent="0">
              <a:buNone/>
              <a:defRPr sz="1869"/>
            </a:lvl5pPr>
            <a:lvl6pPr marL="2135810" indent="0">
              <a:buNone/>
              <a:defRPr sz="1869"/>
            </a:lvl6pPr>
            <a:lvl7pPr marL="2562972" indent="0">
              <a:buNone/>
              <a:defRPr sz="1869"/>
            </a:lvl7pPr>
            <a:lvl8pPr marL="2990134" indent="0">
              <a:buNone/>
              <a:defRPr sz="1869"/>
            </a:lvl8pPr>
            <a:lvl9pPr marL="3417296" indent="0">
              <a:buNone/>
              <a:defRPr sz="1869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4310" y="33499418"/>
            <a:ext cx="18164831" cy="5023340"/>
          </a:xfrm>
        </p:spPr>
        <p:txBody>
          <a:bodyPr/>
          <a:lstStyle>
            <a:lvl1pPr marL="0" indent="0">
              <a:buNone/>
              <a:defRPr sz="1308"/>
            </a:lvl1pPr>
            <a:lvl2pPr marL="427162" indent="0">
              <a:buNone/>
              <a:defRPr sz="1121"/>
            </a:lvl2pPr>
            <a:lvl3pPr marL="854324" indent="0">
              <a:buNone/>
              <a:defRPr sz="934"/>
            </a:lvl3pPr>
            <a:lvl4pPr marL="1281486" indent="0">
              <a:buNone/>
              <a:defRPr sz="841"/>
            </a:lvl4pPr>
            <a:lvl5pPr marL="1708648" indent="0">
              <a:buNone/>
              <a:defRPr sz="841"/>
            </a:lvl5pPr>
            <a:lvl6pPr marL="2135810" indent="0">
              <a:buNone/>
              <a:defRPr sz="841"/>
            </a:lvl6pPr>
            <a:lvl7pPr marL="2562972" indent="0">
              <a:buNone/>
              <a:defRPr sz="841"/>
            </a:lvl7pPr>
            <a:lvl8pPr marL="2990134" indent="0">
              <a:buNone/>
              <a:defRPr sz="841"/>
            </a:lvl8pPr>
            <a:lvl9pPr marL="3417296" indent="0">
              <a:buNone/>
              <a:defRPr sz="84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0EA1AC-921F-4740-ACD1-1CF17E4324E8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76723" y="3806037"/>
            <a:ext cx="25723251" cy="71339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99009" tIns="249507" rIns="499009" bIns="24950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76723" y="12336593"/>
            <a:ext cx="25723251" cy="257111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99009" tIns="249507" rIns="499009" bIns="24950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276723" y="39029181"/>
            <a:ext cx="6308077" cy="28246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499009" tIns="249507" rIns="499009" bIns="249507" numCol="1" anchor="t" anchorCtr="0" compatLnSpc="1">
            <a:prstTxWarp prst="textNoShape">
              <a:avLst/>
            </a:prstTxWarp>
          </a:bodyPr>
          <a:lstStyle>
            <a:lvl1pPr algn="l" rtl="0" eaLnBrk="0" hangingPunct="0">
              <a:defRPr sz="654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339434" y="39029181"/>
            <a:ext cx="9597829" cy="28246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499009" tIns="249507" rIns="499009" bIns="249507" numCol="1" anchor="t" anchorCtr="0" compatLnSpc="1">
            <a:prstTxWarp prst="textNoShape">
              <a:avLst/>
            </a:prstTxWarp>
          </a:bodyPr>
          <a:lstStyle>
            <a:lvl1pPr algn="ctr" rtl="0" eaLnBrk="0" hangingPunct="0">
              <a:defRPr sz="654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1691897" y="39029181"/>
            <a:ext cx="6308077" cy="28246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499009" tIns="249507" rIns="499009" bIns="249507" numCol="1" anchor="t" anchorCtr="0" compatLnSpc="1">
            <a:prstTxWarp prst="textNoShape">
              <a:avLst/>
            </a:prstTxWarp>
          </a:bodyPr>
          <a:lstStyle>
            <a:lvl1pPr rtl="0" eaLnBrk="0" hangingPunct="0">
              <a:defRPr sz="654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4E1ACE27-E7B6-46EC-A855-0E5FEAF8F286}" type="slidenum">
              <a:rPr lang="he-IL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Arial" panose="020B0604020202020204" pitchFamily="34" charset="0"/>
          <a:ea typeface="+mj-ea"/>
          <a:cs typeface="+mj-cs"/>
        </a:defRPr>
      </a:lvl1pPr>
      <a:lvl2pPr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2pPr>
      <a:lvl3pPr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3pPr>
      <a:lvl4pPr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4pPr>
      <a:lvl5pPr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5pPr>
      <a:lvl6pPr marL="427162"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6pPr>
      <a:lvl7pPr marL="854324"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7pPr>
      <a:lvl8pPr marL="1281486"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8pPr>
      <a:lvl9pPr marL="1708648"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9pPr>
    </p:titleStyle>
    <p:bodyStyle>
      <a:lvl1pPr marL="1747211" indent="-1747211" algn="l" defTabSz="4669118" rtl="0" eaLnBrk="0" fontAlgn="base" hangingPunct="0">
        <a:spcBef>
          <a:spcPct val="20000"/>
        </a:spcBef>
        <a:spcAft>
          <a:spcPct val="0"/>
        </a:spcAft>
        <a:buChar char="•"/>
        <a:defRPr sz="15603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3791062" indent="-1460954" algn="l" defTabSz="4669118" rtl="0" eaLnBrk="0" fontAlgn="base" hangingPunct="0">
        <a:spcBef>
          <a:spcPct val="20000"/>
        </a:spcBef>
        <a:spcAft>
          <a:spcPct val="0"/>
        </a:spcAft>
        <a:buChar char="–"/>
        <a:defRPr sz="14201">
          <a:solidFill>
            <a:schemeClr val="tx1"/>
          </a:solidFill>
          <a:latin typeface="Arial" panose="020B0604020202020204" pitchFamily="34" charset="0"/>
        </a:defRPr>
      </a:lvl2pPr>
      <a:lvl3pPr marL="5823048" indent="-1153931" algn="l" defTabSz="4669118" rtl="0" eaLnBrk="0" fontAlgn="base" hangingPunct="0">
        <a:spcBef>
          <a:spcPct val="20000"/>
        </a:spcBef>
        <a:spcAft>
          <a:spcPct val="0"/>
        </a:spcAft>
        <a:buChar char="•"/>
        <a:defRPr sz="11772">
          <a:solidFill>
            <a:schemeClr val="tx1"/>
          </a:solidFill>
          <a:latin typeface="Arial" panose="020B0604020202020204" pitchFamily="34" charset="0"/>
        </a:defRPr>
      </a:lvl3pPr>
      <a:lvl4pPr marL="8162057" indent="-1179145" algn="l" defTabSz="4669118" rtl="0" eaLnBrk="0" fontAlgn="base" hangingPunct="0">
        <a:spcBef>
          <a:spcPct val="20000"/>
        </a:spcBef>
        <a:spcAft>
          <a:spcPct val="0"/>
        </a:spcAft>
        <a:buChar char="–"/>
        <a:defRPr sz="9997">
          <a:solidFill>
            <a:schemeClr val="tx1"/>
          </a:solidFill>
          <a:latin typeface="Arial" panose="020B0604020202020204" pitchFamily="34" charset="0"/>
        </a:defRPr>
      </a:lvl4pPr>
      <a:lvl5pPr marL="10481784" indent="-1159863" algn="l" defTabSz="4669118" rtl="0" eaLnBrk="0" fontAlgn="base" hangingPunct="0">
        <a:spcBef>
          <a:spcPct val="20000"/>
        </a:spcBef>
        <a:spcAft>
          <a:spcPct val="0"/>
        </a:spcAft>
        <a:buChar char="»"/>
        <a:defRPr sz="9997">
          <a:solidFill>
            <a:schemeClr val="tx1"/>
          </a:solidFill>
          <a:latin typeface="Arial" panose="020B0604020202020204" pitchFamily="34" charset="0"/>
        </a:defRPr>
      </a:lvl5pPr>
      <a:lvl6pPr marL="10908946" indent="-1159863" algn="l" defTabSz="4669118" rtl="0" eaLnBrk="0" fontAlgn="base" hangingPunct="0">
        <a:spcBef>
          <a:spcPct val="20000"/>
        </a:spcBef>
        <a:spcAft>
          <a:spcPct val="0"/>
        </a:spcAft>
        <a:buChar char="»"/>
        <a:defRPr sz="9997">
          <a:solidFill>
            <a:schemeClr val="tx1"/>
          </a:solidFill>
          <a:latin typeface="+mn-lt"/>
        </a:defRPr>
      </a:lvl6pPr>
      <a:lvl7pPr marL="11336108" indent="-1159863" algn="l" defTabSz="4669118" rtl="0" eaLnBrk="0" fontAlgn="base" hangingPunct="0">
        <a:spcBef>
          <a:spcPct val="20000"/>
        </a:spcBef>
        <a:spcAft>
          <a:spcPct val="0"/>
        </a:spcAft>
        <a:buChar char="»"/>
        <a:defRPr sz="9997">
          <a:solidFill>
            <a:schemeClr val="tx1"/>
          </a:solidFill>
          <a:latin typeface="+mn-lt"/>
        </a:defRPr>
      </a:lvl7pPr>
      <a:lvl8pPr marL="11763270" indent="-1159863" algn="l" defTabSz="4669118" rtl="0" eaLnBrk="0" fontAlgn="base" hangingPunct="0">
        <a:spcBef>
          <a:spcPct val="20000"/>
        </a:spcBef>
        <a:spcAft>
          <a:spcPct val="0"/>
        </a:spcAft>
        <a:buChar char="»"/>
        <a:defRPr sz="9997">
          <a:solidFill>
            <a:schemeClr val="tx1"/>
          </a:solidFill>
          <a:latin typeface="+mn-lt"/>
        </a:defRPr>
      </a:lvl8pPr>
      <a:lvl9pPr marL="12190432" indent="-1159863" algn="l" defTabSz="4669118" rtl="0" eaLnBrk="0" fontAlgn="base" hangingPunct="0">
        <a:spcBef>
          <a:spcPct val="20000"/>
        </a:spcBef>
        <a:spcAft>
          <a:spcPct val="0"/>
        </a:spcAft>
        <a:buChar char="»"/>
        <a:defRPr sz="9997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1pPr>
      <a:lvl2pPr marL="427162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2pPr>
      <a:lvl3pPr marL="854324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3pPr>
      <a:lvl4pPr marL="1281486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4pPr>
      <a:lvl5pPr marL="1708648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5pPr>
      <a:lvl6pPr marL="2135810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6pPr>
      <a:lvl7pPr marL="2562972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7pPr>
      <a:lvl8pPr marL="2990134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8pPr>
      <a:lvl9pPr marL="3417296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7.png"/><Relationship Id="rId18" Type="http://schemas.openxmlformats.org/officeDocument/2006/relationships/image" Target="../media/image11.png"/><Relationship Id="rId3" Type="http://schemas.openxmlformats.org/officeDocument/2006/relationships/slideLayout" Target="../slideLayouts/slideLayout7.xml"/><Relationship Id="rId21" Type="http://schemas.openxmlformats.org/officeDocument/2006/relationships/image" Target="../media/image14.png"/><Relationship Id="rId7" Type="http://schemas.openxmlformats.org/officeDocument/2006/relationships/image" Target="../media/image3.png"/><Relationship Id="rId12" Type="http://schemas.openxmlformats.org/officeDocument/2006/relationships/image" Target="../media/image6.png"/><Relationship Id="rId17" Type="http://schemas.openxmlformats.org/officeDocument/2006/relationships/image" Target="../media/image10.emf"/><Relationship Id="rId2" Type="http://schemas.openxmlformats.org/officeDocument/2006/relationships/video" Target="../media/media1.mp4"/><Relationship Id="rId16" Type="http://schemas.openxmlformats.org/officeDocument/2006/relationships/image" Target="../media/image10.png"/><Relationship Id="rId20" Type="http://schemas.openxmlformats.org/officeDocument/2006/relationships/image" Target="../media/image13.png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11" Type="http://schemas.openxmlformats.org/officeDocument/2006/relationships/image" Target="../media/image5.png"/><Relationship Id="rId5" Type="http://schemas.microsoft.com/office/2007/relationships/hdphoto" Target="../media/hdphoto1.wdp"/><Relationship Id="rId15" Type="http://schemas.openxmlformats.org/officeDocument/2006/relationships/image" Target="../media/image9.png"/><Relationship Id="rId23" Type="http://schemas.openxmlformats.org/officeDocument/2006/relationships/image" Target="../media/image16.png"/><Relationship Id="rId10" Type="http://schemas.microsoft.com/office/2007/relationships/hdphoto" Target="../media/hdphoto3.wdp"/><Relationship Id="rId19" Type="http://schemas.openxmlformats.org/officeDocument/2006/relationships/image" Target="../media/image12.png"/><Relationship Id="rId4" Type="http://schemas.openxmlformats.org/officeDocument/2006/relationships/image" Target="../media/image1.png"/><Relationship Id="rId9" Type="http://schemas.openxmlformats.org/officeDocument/2006/relationships/image" Target="../media/image4.png"/><Relationship Id="rId14" Type="http://schemas.openxmlformats.org/officeDocument/2006/relationships/image" Target="../media/image8.png"/><Relationship Id="rId22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ext Box 8"/>
          <p:cNvSpPr txBox="1">
            <a:spLocks noChangeArrowheads="1"/>
          </p:cNvSpPr>
          <p:nvPr/>
        </p:nvSpPr>
        <p:spPr bwMode="auto">
          <a:xfrm>
            <a:off x="992265" y="3892749"/>
            <a:ext cx="28290682" cy="3259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he-IL"/>
            </a:defPPr>
            <a:lvl1pPr defTabSz="4175125" rtl="0">
              <a:defRPr sz="5500" b="1">
                <a:solidFill>
                  <a:schemeClr val="tx2">
                    <a:lumMod val="75000"/>
                  </a:schemeClr>
                </a:solidFill>
                <a:latin typeface="Century Gothic" pitchFamily="34" charset="0"/>
                <a:cs typeface="Tahoma" pitchFamily="34" charset="0"/>
              </a:defRPr>
            </a:lvl1pPr>
          </a:lstStyle>
          <a:p>
            <a:pPr algn="ctr" defTabSz="390081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800" dirty="0">
                <a:solidFill>
                  <a:srgbClr val="3399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Blood Pressure Estimation Using</a:t>
            </a:r>
            <a:br>
              <a:rPr lang="en-US" sz="8800" dirty="0">
                <a:solidFill>
                  <a:srgbClr val="3399FF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8800" dirty="0">
                <a:solidFill>
                  <a:srgbClr val="3399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Smartphone Camera</a:t>
            </a:r>
            <a:endParaRPr lang="en-US" sz="8800" kern="0" baseline="30000" dirty="0">
              <a:solidFill>
                <a:srgbClr val="3399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0" y="1"/>
            <a:ext cx="30275212" cy="3847277"/>
          </a:xfrm>
          <a:prstGeom prst="rect">
            <a:avLst/>
          </a:prstGeom>
          <a:gradFill flip="none" rotWithShape="1">
            <a:gsLst>
              <a:gs pos="0">
                <a:srgbClr val="EAEAFA"/>
              </a:gs>
              <a:gs pos="22000">
                <a:srgbClr val="46469F"/>
              </a:gs>
              <a:gs pos="63000">
                <a:srgbClr val="282890"/>
              </a:gs>
              <a:gs pos="100000">
                <a:srgbClr val="00007A"/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85433" tIns="42716" rIns="85433" bIns="42716" numCol="1" rtlCol="1" anchor="ctr" anchorCtr="0" compatLnSpc="1">
            <a:prstTxWarp prst="textNoShape">
              <a:avLst/>
            </a:prstTxWarp>
          </a:bodyPr>
          <a:lstStyle/>
          <a:p>
            <a:pPr algn="ctr" defTabSz="974464" rtl="0" eaLnBrk="0" hangingPunct="0"/>
            <a:endParaRPr lang="he-IL" sz="4298" dirty="0">
              <a:solidFill>
                <a:srgbClr val="00007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7" name="Rectangle 2"/>
          <p:cNvSpPr>
            <a:spLocks noChangeArrowheads="1"/>
          </p:cNvSpPr>
          <p:nvPr/>
        </p:nvSpPr>
        <p:spPr bwMode="auto">
          <a:xfrm>
            <a:off x="20593125" y="30469681"/>
            <a:ext cx="8475042" cy="130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rgbClr val="D1282E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104" name="Rectangle 3"/>
          <p:cNvSpPr>
            <a:spLocks noChangeArrowheads="1"/>
          </p:cNvSpPr>
          <p:nvPr/>
        </p:nvSpPr>
        <p:spPr bwMode="auto">
          <a:xfrm>
            <a:off x="874151" y="6701893"/>
            <a:ext cx="28994777" cy="3447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5415" tIns="42708" rIns="85415" bIns="42708" anchor="ctr" anchorCtr="0"/>
          <a:lstStyle/>
          <a:p>
            <a:pPr algn="ctr" rtl="0">
              <a:lnSpc>
                <a:spcPct val="80000"/>
              </a:lnSpc>
              <a:spcBef>
                <a:spcPct val="20000"/>
              </a:spcBef>
            </a:pPr>
            <a:r>
              <a:rPr lang="en-US" sz="6000" dirty="0">
                <a:solidFill>
                  <a:srgbClr val="00007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Students: Dan Ben David &amp; Topaz </a:t>
            </a:r>
            <a:r>
              <a:rPr lang="en-US" sz="6000" dirty="0" err="1">
                <a:solidFill>
                  <a:srgbClr val="00007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Aharon</a:t>
            </a:r>
            <a:endParaRPr lang="en-US" sz="6000" dirty="0">
              <a:solidFill>
                <a:srgbClr val="00007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rtl="0">
              <a:lnSpc>
                <a:spcPct val="80000"/>
              </a:lnSpc>
              <a:spcBef>
                <a:spcPct val="20000"/>
              </a:spcBef>
            </a:pPr>
            <a:r>
              <a:rPr lang="en-US" sz="6000" dirty="0">
                <a:solidFill>
                  <a:srgbClr val="00007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Supervisor: Yair Moshe</a:t>
            </a:r>
          </a:p>
        </p:txBody>
      </p:sp>
      <p:sp>
        <p:nvSpPr>
          <p:cNvPr id="127" name="Rounded Rectangle 199"/>
          <p:cNvSpPr/>
          <p:nvPr/>
        </p:nvSpPr>
        <p:spPr>
          <a:xfrm>
            <a:off x="20287463" y="30494975"/>
            <a:ext cx="9405805" cy="10797925"/>
          </a:xfrm>
          <a:prstGeom prst="roundRect">
            <a:avLst>
              <a:gd name="adj" fmla="val 4743"/>
            </a:avLst>
          </a:prstGeom>
          <a:noFill/>
          <a:ln w="76200" cap="flat" cmpd="sng" algn="ctr">
            <a:solidFill>
              <a:srgbClr val="000060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1644385" y="218282"/>
            <a:ext cx="6998421" cy="2784624"/>
            <a:chOff x="11644385" y="218282"/>
            <a:chExt cx="6998421" cy="2784624"/>
          </a:xfrm>
        </p:grpSpPr>
        <p:sp>
          <p:nvSpPr>
            <p:cNvPr id="129" name="TextBox 128"/>
            <p:cNvSpPr txBox="1"/>
            <p:nvPr/>
          </p:nvSpPr>
          <p:spPr>
            <a:xfrm>
              <a:off x="11644385" y="2418131"/>
              <a:ext cx="69984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Signal and Image Processing Lab</a:t>
              </a:r>
            </a:p>
          </p:txBody>
        </p:sp>
        <p:pic>
          <p:nvPicPr>
            <p:cNvPr id="131" name="Picture 130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74362" y="218282"/>
              <a:ext cx="4649244" cy="2274969"/>
            </a:xfrm>
            <a:prstGeom prst="rect">
              <a:avLst/>
            </a:prstGeom>
          </p:spPr>
        </p:pic>
      </p:grpSp>
      <p:pic>
        <p:nvPicPr>
          <p:cNvPr id="133" name="Picture 13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8438" y="599281"/>
            <a:ext cx="4130968" cy="1862121"/>
          </a:xfrm>
          <a:prstGeom prst="rect">
            <a:avLst/>
          </a:prstGeom>
          <a:noFill/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0154"/>
          <a:stretch/>
        </p:blipFill>
        <p:spPr>
          <a:xfrm>
            <a:off x="644049" y="698169"/>
            <a:ext cx="2377757" cy="1716854"/>
          </a:xfrm>
          <a:prstGeom prst="rect">
            <a:avLst/>
          </a:prstGeom>
        </p:spPr>
      </p:pic>
      <p:sp>
        <p:nvSpPr>
          <p:cNvPr id="10566" name="Rectangle 922"/>
          <p:cNvSpPr>
            <a:spLocks noChangeArrowheads="1"/>
          </p:cNvSpPr>
          <p:nvPr/>
        </p:nvSpPr>
        <p:spPr bwMode="auto">
          <a:xfrm>
            <a:off x="3025274" y="24206405"/>
            <a:ext cx="5783106" cy="17249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rtl="0" eaLnBrk="0" hangingPunct="0"/>
            <a:r>
              <a:rPr lang="en-US" sz="22703" b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12" name="Rounded Rectangle 18"/>
          <p:cNvSpPr/>
          <p:nvPr/>
        </p:nvSpPr>
        <p:spPr>
          <a:xfrm>
            <a:off x="603382" y="10242000"/>
            <a:ext cx="9386617" cy="11938425"/>
          </a:xfrm>
          <a:prstGeom prst="roundRect">
            <a:avLst>
              <a:gd name="adj" fmla="val 8227"/>
            </a:avLst>
          </a:prstGeom>
          <a:noFill/>
          <a:ln w="76200" cap="flat" cmpd="sng" algn="ctr">
            <a:solidFill>
              <a:srgbClr val="000060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4" name="Rectangle 3"/>
          <p:cNvSpPr>
            <a:spLocks noChangeArrowheads="1"/>
          </p:cNvSpPr>
          <p:nvPr/>
        </p:nvSpPr>
        <p:spPr bwMode="auto">
          <a:xfrm>
            <a:off x="909031" y="10476000"/>
            <a:ext cx="7370575" cy="130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rgbClr val="D1282E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Blood Pressure </a:t>
            </a:r>
          </a:p>
        </p:txBody>
      </p:sp>
      <p:sp>
        <p:nvSpPr>
          <p:cNvPr id="115" name="Rectangle 4"/>
          <p:cNvSpPr>
            <a:spLocks noChangeArrowheads="1"/>
          </p:cNvSpPr>
          <p:nvPr/>
        </p:nvSpPr>
        <p:spPr bwMode="auto">
          <a:xfrm>
            <a:off x="874151" y="11739600"/>
            <a:ext cx="8845081" cy="4246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pressure exerted upon the walls of blood vessels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Expressed using systolic / diastolic pressure 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 blood pressure – “the silent killer”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 blood pressure has also its negative effects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Continuous monitoring of blood pressure is important in many medical conditions</a:t>
            </a:r>
          </a:p>
        </p:txBody>
      </p:sp>
      <p:sp>
        <p:nvSpPr>
          <p:cNvPr id="116" name="Rectangle 3"/>
          <p:cNvSpPr>
            <a:spLocks noChangeArrowheads="1"/>
          </p:cNvSpPr>
          <p:nvPr/>
        </p:nvSpPr>
        <p:spPr bwMode="auto">
          <a:xfrm>
            <a:off x="911058" y="16155194"/>
            <a:ext cx="5539168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rgbClr val="D1282E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Goal</a:t>
            </a:r>
          </a:p>
        </p:txBody>
      </p:sp>
      <p:sp>
        <p:nvSpPr>
          <p:cNvPr id="117" name="Rectangle 4"/>
          <p:cNvSpPr>
            <a:spLocks noChangeArrowheads="1"/>
          </p:cNvSpPr>
          <p:nvPr/>
        </p:nvSpPr>
        <p:spPr bwMode="auto">
          <a:xfrm>
            <a:off x="874151" y="17374395"/>
            <a:ext cx="8845081" cy="1284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Estimate blood pressure using a smartphone camera</a:t>
            </a:r>
          </a:p>
        </p:txBody>
      </p:sp>
      <p:sp>
        <p:nvSpPr>
          <p:cNvPr id="216" name="Rectangle 3">
            <a:extLst>
              <a:ext uri="{FF2B5EF4-FFF2-40B4-BE49-F238E27FC236}">
                <a16:creationId xmlns:a16="http://schemas.microsoft.com/office/drawing/2014/main" id="{FAFF4E38-6EDA-469C-85FF-10B1B2F7D2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250" y="18616966"/>
            <a:ext cx="5539168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rgbClr val="D1282E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Challenges</a:t>
            </a:r>
          </a:p>
        </p:txBody>
      </p:sp>
      <p:sp>
        <p:nvSpPr>
          <p:cNvPr id="217" name="Rectangle 4">
            <a:extLst>
              <a:ext uri="{FF2B5EF4-FFF2-40B4-BE49-F238E27FC236}">
                <a16:creationId xmlns:a16="http://schemas.microsoft.com/office/drawing/2014/main" id="{B4FABE43-DEBD-4A80-9447-2463235ADE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800" y="19876008"/>
            <a:ext cx="8845081" cy="20592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57200" indent="-457200" algn="l" rtl="0">
              <a:spcBef>
                <a:spcPts val="1682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Very noisy signals</a:t>
            </a:r>
          </a:p>
          <a:p>
            <a:pPr marL="457200" indent="-457200" algn="l" rtl="0">
              <a:spcBef>
                <a:spcPts val="1682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Lack of tagged data</a:t>
            </a:r>
          </a:p>
          <a:p>
            <a:pPr marL="457200" indent="-457200" algn="l" rtl="0">
              <a:spcBef>
                <a:spcPts val="1682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Should meet measurement accuracy standards</a:t>
            </a:r>
          </a:p>
        </p:txBody>
      </p:sp>
      <p:pic>
        <p:nvPicPr>
          <p:cNvPr id="265" name="Picture 2" descr="Technion - Electrical Engineering Faculty">
            <a:extLst>
              <a:ext uri="{FF2B5EF4-FFF2-40B4-BE49-F238E27FC236}">
                <a16:creationId xmlns:a16="http://schemas.microsoft.com/office/drawing/2014/main" id="{A2D8D427-CE54-45A2-BD1E-E4B26ACE79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552"/>
          <a:stretch/>
        </p:blipFill>
        <p:spPr bwMode="auto">
          <a:xfrm>
            <a:off x="3097361" y="709135"/>
            <a:ext cx="6558234" cy="1778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9" name="Rectangle 4">
            <a:extLst>
              <a:ext uri="{FF2B5EF4-FFF2-40B4-BE49-F238E27FC236}">
                <a16:creationId xmlns:a16="http://schemas.microsoft.com/office/drawing/2014/main" id="{124FFA8F-5941-4319-90AC-901271FE13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57125" y="31750939"/>
            <a:ext cx="8641154" cy="89590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Accuracy was measured as a success if the loss between the prediction and the true BP was less then 5 mmHg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Comparison to naive algorithm (average BP as an estimator)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have achieved better results than the naive way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meet medical standards, we should obtain</a:t>
            </a:r>
          </a:p>
          <a:p>
            <a:pPr marL="867563" lvl="1" indent="-425679" algn="l" rtl="0">
              <a:spcBef>
                <a:spcPts val="600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Accuracy over 95%</a:t>
            </a:r>
          </a:p>
          <a:p>
            <a:pPr marL="867563" lvl="1" indent="-425679" algn="l" rtl="0">
              <a:spcBef>
                <a:spcPts val="600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Loss &lt; 5 mmHg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believe that acquiring a larger labeled database </a:t>
            </a:r>
            <a:r>
              <a:rPr lang="en-US" sz="2990" b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 smartphones </a:t>
            </a: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will significantly improve results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7" name="Rectangle 4">
            <a:extLst>
              <a:ext uri="{FF2B5EF4-FFF2-40B4-BE49-F238E27FC236}">
                <a16:creationId xmlns:a16="http://schemas.microsoft.com/office/drawing/2014/main" id="{0E493259-E6C7-461A-90EF-216E8C9904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04613" y="18762808"/>
            <a:ext cx="7913191" cy="6361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rtl="0">
              <a:spcBef>
                <a:spcPts val="1682"/>
              </a:spcBef>
              <a:buSzPct val="125000"/>
            </a:pPr>
            <a:endParaRPr lang="en-US" sz="2990" b="0" dirty="0">
              <a:solidFill>
                <a:srgbClr val="00006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rtl="0">
              <a:spcBef>
                <a:spcPts val="1682"/>
              </a:spcBef>
              <a:buSzPct val="125000"/>
            </a:pPr>
            <a:endParaRPr lang="en-US" sz="2990" b="0" dirty="0">
              <a:solidFill>
                <a:srgbClr val="00006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Font typeface="Arial" pitchFamily="34" charset="0"/>
              <a:buChar char="•"/>
            </a:pPr>
            <a:endParaRPr lang="en-US" sz="2990" b="0" dirty="0">
              <a:solidFill>
                <a:srgbClr val="00006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1" name="Rounded Rectangle 171">
            <a:extLst>
              <a:ext uri="{FF2B5EF4-FFF2-40B4-BE49-F238E27FC236}">
                <a16:creationId xmlns:a16="http://schemas.microsoft.com/office/drawing/2014/main" id="{B2C1F8EC-9F3F-40E1-BED2-1AA2DE5879AE}"/>
              </a:ext>
            </a:extLst>
          </p:cNvPr>
          <p:cNvSpPr/>
          <p:nvPr/>
        </p:nvSpPr>
        <p:spPr>
          <a:xfrm>
            <a:off x="644049" y="22516590"/>
            <a:ext cx="9376060" cy="10214967"/>
          </a:xfrm>
          <a:prstGeom prst="roundRect">
            <a:avLst>
              <a:gd name="adj" fmla="val 5637"/>
            </a:avLst>
          </a:prstGeom>
          <a:noFill/>
          <a:ln w="76200" cap="flat" cmpd="sng" algn="ctr">
            <a:solidFill>
              <a:srgbClr val="000060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2" name="Rectangle 2">
            <a:extLst>
              <a:ext uri="{FF2B5EF4-FFF2-40B4-BE49-F238E27FC236}">
                <a16:creationId xmlns:a16="http://schemas.microsoft.com/office/drawing/2014/main" id="{62A9FF9F-B4C9-4B8C-9CD9-DE062CE66F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800" y="22762082"/>
            <a:ext cx="8731222" cy="130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4800" dirty="0">
                <a:solidFill>
                  <a:srgbClr val="D1282E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PPG Signal</a:t>
            </a:r>
          </a:p>
        </p:txBody>
      </p:sp>
      <p:sp>
        <p:nvSpPr>
          <p:cNvPr id="183" name="Rectangle 4">
            <a:extLst>
              <a:ext uri="{FF2B5EF4-FFF2-40B4-BE49-F238E27FC236}">
                <a16:creationId xmlns:a16="http://schemas.microsoft.com/office/drawing/2014/main" id="{7FCE621D-94CB-4F8E-BD56-7AD53D6306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800" y="24229109"/>
            <a:ext cx="8926123" cy="21818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Obtained by illuminating the skin and measuring absorption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Oximeter – infrared light and red light, transmission</a:t>
            </a:r>
          </a:p>
        </p:txBody>
      </p:sp>
      <p:sp>
        <p:nvSpPr>
          <p:cNvPr id="186" name="Rectangle 4">
            <a:extLst>
              <a:ext uri="{FF2B5EF4-FFF2-40B4-BE49-F238E27FC236}">
                <a16:creationId xmlns:a16="http://schemas.microsoft.com/office/drawing/2014/main" id="{EEC8097B-F816-4F45-B0C6-76436C9E78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011" y="30484877"/>
            <a:ext cx="8926123" cy="6346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899084" lvl="1" indent="-457200" algn="l" rtl="0">
              <a:spcBef>
                <a:spcPts val="1682"/>
              </a:spcBef>
              <a:buSzPct val="125000"/>
              <a:buFont typeface="Arial" panose="020B0604020202020204" pitchFamily="34" charset="0"/>
              <a:buChar char="•"/>
            </a:pPr>
            <a:endParaRPr lang="en-US" sz="2990" b="0" dirty="0">
              <a:solidFill>
                <a:srgbClr val="00006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2" name="Rounded Rectangle 172"/>
          <p:cNvSpPr/>
          <p:nvPr/>
        </p:nvSpPr>
        <p:spPr>
          <a:xfrm>
            <a:off x="10355148" y="30484878"/>
            <a:ext cx="9610898" cy="10797925"/>
          </a:xfrm>
          <a:prstGeom prst="roundRect">
            <a:avLst>
              <a:gd name="adj" fmla="val 5719"/>
            </a:avLst>
          </a:prstGeom>
          <a:noFill/>
          <a:ln w="76200" cap="flat" cmpd="sng" algn="ctr">
            <a:solidFill>
              <a:srgbClr val="000060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3" name="Rectangle 4"/>
          <p:cNvSpPr>
            <a:spLocks noChangeArrowheads="1"/>
          </p:cNvSpPr>
          <p:nvPr/>
        </p:nvSpPr>
        <p:spPr bwMode="auto">
          <a:xfrm>
            <a:off x="10638000" y="30545881"/>
            <a:ext cx="9241956" cy="130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4600" dirty="0">
                <a:solidFill>
                  <a:srgbClr val="D1282E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Collection</a:t>
            </a:r>
          </a:p>
        </p:txBody>
      </p:sp>
      <p:sp>
        <p:nvSpPr>
          <p:cNvPr id="368" name="Rectangle 4">
            <a:extLst>
              <a:ext uri="{FF2B5EF4-FFF2-40B4-BE49-F238E27FC236}">
                <a16:creationId xmlns:a16="http://schemas.microsoft.com/office/drawing/2014/main" id="{284C1055-4D3D-461C-88E1-9B5DC58950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02000" y="31751282"/>
            <a:ext cx="8999819" cy="25195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Parallel sampling using a blood pressure monitor and a smartphone camera</a:t>
            </a:r>
            <a:endParaRPr lang="he-IL" sz="2990" b="0" dirty="0">
              <a:solidFill>
                <a:srgbClr val="00006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sample is approximately 40sec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 different people, 200 samples in total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9" name="Rectangle 2">
            <a:extLst>
              <a:ext uri="{FF2B5EF4-FFF2-40B4-BE49-F238E27FC236}">
                <a16:creationId xmlns:a16="http://schemas.microsoft.com/office/drawing/2014/main" id="{93BCEE9F-8D51-4E67-9109-4D82F9A451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38000" y="10476000"/>
            <a:ext cx="8920657" cy="130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rgbClr val="D1282E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PPG from Smartphone</a:t>
            </a:r>
          </a:p>
        </p:txBody>
      </p:sp>
      <p:sp>
        <p:nvSpPr>
          <p:cNvPr id="132" name="Rounded Rectangle 171">
            <a:extLst>
              <a:ext uri="{FF2B5EF4-FFF2-40B4-BE49-F238E27FC236}">
                <a16:creationId xmlns:a16="http://schemas.microsoft.com/office/drawing/2014/main" id="{8767663B-7141-42C0-8F88-4C8990817A0D}"/>
              </a:ext>
            </a:extLst>
          </p:cNvPr>
          <p:cNvSpPr/>
          <p:nvPr/>
        </p:nvSpPr>
        <p:spPr>
          <a:xfrm>
            <a:off x="10332421" y="10242000"/>
            <a:ext cx="9613148" cy="19928793"/>
          </a:xfrm>
          <a:prstGeom prst="roundRect">
            <a:avLst>
              <a:gd name="adj" fmla="val 5637"/>
            </a:avLst>
          </a:prstGeom>
          <a:noFill/>
          <a:ln w="76200" cap="flat" cmpd="sng" algn="ctr">
            <a:solidFill>
              <a:srgbClr val="000060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4" name="Rectangle 4">
            <a:extLst>
              <a:ext uri="{FF2B5EF4-FFF2-40B4-BE49-F238E27FC236}">
                <a16:creationId xmlns:a16="http://schemas.microsoft.com/office/drawing/2014/main" id="{38B2F114-F697-45EA-AEF7-A9CB2FB5EE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02000" y="11739600"/>
            <a:ext cx="8920656" cy="15498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Mimic an oximeter using the camera and the flash light of the smartphone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5" name="Rectangle 2"/>
          <p:cNvSpPr>
            <a:spLocks noChangeArrowheads="1"/>
          </p:cNvSpPr>
          <p:nvPr/>
        </p:nvSpPr>
        <p:spPr bwMode="auto">
          <a:xfrm>
            <a:off x="20592000" y="10474306"/>
            <a:ext cx="8783517" cy="1305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rgbClr val="D1282E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Transfer Learning </a:t>
            </a:r>
          </a:p>
        </p:txBody>
      </p:sp>
      <p:sp>
        <p:nvSpPr>
          <p:cNvPr id="136" name="Rounded Rectangle 145"/>
          <p:cNvSpPr/>
          <p:nvPr/>
        </p:nvSpPr>
        <p:spPr>
          <a:xfrm>
            <a:off x="20285215" y="10241608"/>
            <a:ext cx="9408053" cy="19928793"/>
          </a:xfrm>
          <a:prstGeom prst="roundRect">
            <a:avLst>
              <a:gd name="adj" fmla="val 5270"/>
            </a:avLst>
          </a:prstGeom>
          <a:noFill/>
          <a:ln w="76200" cap="flat" cmpd="sng" algn="ctr">
            <a:solidFill>
              <a:srgbClr val="000060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0" name="Rectangle 4">
            <a:extLst>
              <a:ext uri="{FF2B5EF4-FFF2-40B4-BE49-F238E27FC236}">
                <a16:creationId xmlns:a16="http://schemas.microsoft.com/office/drawing/2014/main" id="{910B1C23-55E0-48E3-8F4B-F4F4AA0579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56000" y="23973392"/>
            <a:ext cx="8684408" cy="1543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Due to our small dataset, we also tried to perform transfer learning with only one fully-connected layer </a:t>
            </a:r>
          </a:p>
          <a:p>
            <a:pPr algn="l" rtl="0">
              <a:spcBef>
                <a:spcPts val="1682"/>
              </a:spcBef>
            </a:pPr>
            <a:endParaRPr lang="en-US" sz="2990" b="0" dirty="0">
              <a:solidFill>
                <a:srgbClr val="00006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Font typeface="Arial" pitchFamily="34" charset="0"/>
              <a:buChar char="•"/>
            </a:pPr>
            <a:endParaRPr lang="en-US" sz="2990" b="0" dirty="0">
              <a:solidFill>
                <a:srgbClr val="00006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Font typeface="Arial" pitchFamily="34" charset="0"/>
              <a:buChar char="•"/>
            </a:pPr>
            <a:endParaRPr lang="en-US" sz="2990" b="0" dirty="0">
              <a:solidFill>
                <a:srgbClr val="00006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697E243C-1D40-4A3F-8829-8C5A0EA018D2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478" y="26182364"/>
            <a:ext cx="7236066" cy="3982517"/>
          </a:xfrm>
          <a:prstGeom prst="rect">
            <a:avLst/>
          </a:prstGeom>
        </p:spPr>
      </p:pic>
      <p:sp>
        <p:nvSpPr>
          <p:cNvPr id="65" name="Rectangle 4">
            <a:extLst>
              <a:ext uri="{FF2B5EF4-FFF2-40B4-BE49-F238E27FC236}">
                <a16:creationId xmlns:a16="http://schemas.microsoft.com/office/drawing/2014/main" id="{DC9D6FC6-13BD-4AE4-A111-8B7234C19F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800" y="30408677"/>
            <a:ext cx="8926123" cy="17374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Smartphone – white light,</a:t>
            </a:r>
            <a:b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reflective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6" name="תמונה 5">
            <a:extLst>
              <a:ext uri="{FF2B5EF4-FFF2-40B4-BE49-F238E27FC236}">
                <a16:creationId xmlns:a16="http://schemas.microsoft.com/office/drawing/2014/main" id="{DFBE4317-F47B-4432-92C2-7E258C8038A1}"/>
              </a:ext>
            </a:extLst>
          </p:cNvPr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998915" y="29905588"/>
            <a:ext cx="2671798" cy="2545293"/>
          </a:xfrm>
          <a:prstGeom prst="rect">
            <a:avLst/>
          </a:prstGeom>
        </p:spPr>
      </p:pic>
      <p:pic>
        <p:nvPicPr>
          <p:cNvPr id="72" name="תמונה 5">
            <a:extLst>
              <a:ext uri="{FF2B5EF4-FFF2-40B4-BE49-F238E27FC236}">
                <a16:creationId xmlns:a16="http://schemas.microsoft.com/office/drawing/2014/main" id="{8D9A81F4-140A-4219-ABC7-49FEBE2B8375}"/>
              </a:ext>
            </a:extLst>
          </p:cNvPr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422755" y="12943681"/>
            <a:ext cx="3039965" cy="2896028"/>
          </a:xfrm>
          <a:prstGeom prst="rect">
            <a:avLst/>
          </a:prstGeom>
        </p:spPr>
      </p:pic>
      <p:pic>
        <p:nvPicPr>
          <p:cNvPr id="73" name="FingerVideoOut">
            <a:hlinkClick r:id="" action="ppaction://media"/>
            <a:extLst>
              <a:ext uri="{FF2B5EF4-FFF2-40B4-BE49-F238E27FC236}">
                <a16:creationId xmlns:a16="http://schemas.microsoft.com/office/drawing/2014/main" id="{8F6E0586-BB47-4257-B508-90EE97D01D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5615376" y="13637859"/>
            <a:ext cx="2887296" cy="1624103"/>
          </a:xfrm>
          <a:prstGeom prst="rect">
            <a:avLst/>
          </a:prstGeom>
        </p:spPr>
      </p:pic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2A1CFD3-9679-494D-B760-95E820527906}"/>
              </a:ext>
            </a:extLst>
          </p:cNvPr>
          <p:cNvCxnSpPr>
            <a:cxnSpLocks/>
          </p:cNvCxnSpPr>
          <p:nvPr/>
        </p:nvCxnSpPr>
        <p:spPr>
          <a:xfrm>
            <a:off x="14462720" y="14449911"/>
            <a:ext cx="865427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Rectangle 4">
            <a:extLst>
              <a:ext uri="{FF2B5EF4-FFF2-40B4-BE49-F238E27FC236}">
                <a16:creationId xmlns:a16="http://schemas.microsoft.com/office/drawing/2014/main" id="{158F7C1A-C691-4E80-AEDB-273E93485B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02000" y="16135741"/>
            <a:ext cx="8920656" cy="3439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514350" indent="-514350" algn="l" rtl="0">
              <a:spcBef>
                <a:spcPts val="1682"/>
              </a:spcBef>
              <a:buSzPct val="125000"/>
              <a:buFont typeface="+mj-lt"/>
              <a:buAutoNum type="arabicPeriod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Extract relevant frequencies from the acquired video</a:t>
            </a:r>
          </a:p>
          <a:p>
            <a:pPr marL="514350" indent="-514350" algn="l" rtl="0">
              <a:spcBef>
                <a:spcPts val="1682"/>
              </a:spcBef>
              <a:buSzPct val="125000"/>
              <a:buFont typeface="+mj-lt"/>
              <a:buAutoNum type="arabicPeriod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Find threshold value for the red channel</a:t>
            </a:r>
          </a:p>
          <a:p>
            <a:pPr marL="514350" indent="-514350" algn="l" rtl="0">
              <a:spcBef>
                <a:spcPts val="1682"/>
              </a:spcBef>
              <a:buSzPct val="125000"/>
              <a:buFont typeface="+mj-lt"/>
              <a:buAutoNum type="arabicPeriod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Remove noisy frames</a:t>
            </a:r>
          </a:p>
          <a:p>
            <a:pPr marL="514350" indent="-514350" algn="l" rtl="0">
              <a:spcBef>
                <a:spcPts val="1682"/>
              </a:spcBef>
              <a:buSzPct val="125000"/>
              <a:buFont typeface="+mj-lt"/>
              <a:buAutoNum type="arabicPeriod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a PPG signal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8AD444AC-D1DC-4FF2-80D3-01D769F6122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672673" y="19356687"/>
            <a:ext cx="8927800" cy="3740042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EDD2860B-F519-42B8-A468-26B0A18AA3EF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r="53596"/>
          <a:stretch/>
        </p:blipFill>
        <p:spPr>
          <a:xfrm>
            <a:off x="10903963" y="26699031"/>
            <a:ext cx="8577043" cy="2847675"/>
          </a:xfrm>
          <a:prstGeom prst="rect">
            <a:avLst/>
          </a:prstGeom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38CA992B-A6AA-48C1-BAC6-43F9644E4819}"/>
              </a:ext>
            </a:extLst>
          </p:cNvPr>
          <p:cNvSpPr txBox="1"/>
          <p:nvPr/>
        </p:nvSpPr>
        <p:spPr>
          <a:xfrm rot="16200000">
            <a:off x="9710127" y="28099218"/>
            <a:ext cx="18303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Pulse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8ECD7AA-6B2F-4DC4-BD82-97E10B6423D0}"/>
              </a:ext>
            </a:extLst>
          </p:cNvPr>
          <p:cNvSpPr txBox="1"/>
          <p:nvPr/>
        </p:nvSpPr>
        <p:spPr>
          <a:xfrm>
            <a:off x="13972099" y="29489261"/>
            <a:ext cx="2655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frames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FFAFBFBA-9CA8-4B20-91FA-F9A8166E93D6}"/>
                  </a:ext>
                </a:extLst>
              </p:cNvPr>
              <p:cNvSpPr txBox="1"/>
              <p:nvPr/>
            </p:nvSpPr>
            <p:spPr>
              <a:xfrm>
                <a:off x="10903963" y="26707961"/>
                <a:ext cx="392455" cy="43806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1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200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200" b="1" i="1" smtClean="0">
                              <a:latin typeface="Cambria Math" panose="02040503050406030204" pitchFamily="18" charset="0"/>
                            </a:rPr>
                            <m:t>𝑵</m:t>
                          </m:r>
                        </m:num>
                        <m:den>
                          <m:sSup>
                            <m:sSupPr>
                              <m:ctrlPr>
                                <a:rPr lang="en-US" sz="1200" b="1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200" b="1" i="1" smtClean="0">
                                  <a:latin typeface="Cambria Math" panose="02040503050406030204" pitchFamily="18" charset="0"/>
                                </a:rPr>
                                <m:t>𝒎</m:t>
                              </m:r>
                            </m:e>
                            <m:sup>
                              <m:r>
                                <a:rPr lang="en-US" sz="1200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he-IL" sz="1200" b="1" dirty="0"/>
              </a:p>
            </p:txBody>
          </p:sp>
        </mc:Choice>
        <mc:Fallback xmlns=""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FFAFBFBA-9CA8-4B20-91FA-F9A8166E93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03963" y="26707961"/>
                <a:ext cx="392455" cy="438069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9CF21850-772C-4928-8640-0C0E3A3024C3}"/>
              </a:ext>
            </a:extLst>
          </p:cNvPr>
          <p:cNvCxnSpPr>
            <a:cxnSpLocks/>
          </p:cNvCxnSpPr>
          <p:nvPr/>
        </p:nvCxnSpPr>
        <p:spPr>
          <a:xfrm flipH="1">
            <a:off x="17576006" y="27330432"/>
            <a:ext cx="202285" cy="3416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395F5C83-6F43-4D86-B407-4764F4131CC1}"/>
              </a:ext>
            </a:extLst>
          </p:cNvPr>
          <p:cNvSpPr txBox="1"/>
          <p:nvPr/>
        </p:nvSpPr>
        <p:spPr>
          <a:xfrm>
            <a:off x="17175178" y="26833483"/>
            <a:ext cx="15006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B0F0"/>
                </a:solidFill>
              </a:rPr>
              <a:t>Raw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F46EF8BF-CF8A-417A-9756-5DE8EC372404}"/>
              </a:ext>
            </a:extLst>
          </p:cNvPr>
          <p:cNvSpPr txBox="1"/>
          <p:nvPr/>
        </p:nvSpPr>
        <p:spPr>
          <a:xfrm>
            <a:off x="14482185" y="26722430"/>
            <a:ext cx="17362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Baseline </a:t>
            </a:r>
          </a:p>
        </p:txBody>
      </p: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BE7C3E9C-91DD-4B25-B510-0C00550AD25D}"/>
              </a:ext>
            </a:extLst>
          </p:cNvPr>
          <p:cNvCxnSpPr>
            <a:cxnSpLocks/>
          </p:cNvCxnSpPr>
          <p:nvPr/>
        </p:nvCxnSpPr>
        <p:spPr>
          <a:xfrm flipH="1">
            <a:off x="14743250" y="27273602"/>
            <a:ext cx="556429" cy="9044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8" name="Rectangle 4">
            <a:extLst>
              <a:ext uri="{FF2B5EF4-FFF2-40B4-BE49-F238E27FC236}">
                <a16:creationId xmlns:a16="http://schemas.microsoft.com/office/drawing/2014/main" id="{F3A7AC87-F184-4EE6-B5EB-32C345554D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02000" y="23196185"/>
            <a:ext cx="8920656" cy="5825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dirty="0">
                <a:solidFill>
                  <a:srgbClr val="00214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every frame: </a:t>
            </a:r>
            <a:r>
              <a:rPr lang="en-US" sz="2990" b="0" dirty="0">
                <a:solidFill>
                  <a:srgbClr val="00214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𝑅[𝑖]</a:t>
            </a:r>
            <a:endParaRPr lang="en-US" sz="2990" dirty="0">
              <a:solidFill>
                <a:srgbClr val="00214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dirty="0">
                <a:solidFill>
                  <a:srgbClr val="00214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If:</a:t>
            </a:r>
            <a:r>
              <a:rPr lang="en-US" sz="2990" b="0" dirty="0">
                <a:solidFill>
                  <a:srgbClr val="00214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(0.25𝑁_𝑖&lt;𝑅[𝑖]&lt;𝑁_𝑖 )</a:t>
            </a:r>
            <a:br>
              <a:rPr lang="en-US" sz="2990" b="0" dirty="0">
                <a:solidFill>
                  <a:srgbClr val="002147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990" b="0" dirty="0">
                <a:solidFill>
                  <a:srgbClr val="00214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𝑃𝑃𝐺[𝑖] = (𝑀𝑎𝑥 ⁡(𝑅)−𝑅[𝑖]) / (𝑀𝑎𝑥(𝑅)−𝑀𝑖𝑛(𝑅) )</a:t>
            </a:r>
            <a:r>
              <a:rPr lang="en-US" sz="2990" dirty="0">
                <a:solidFill>
                  <a:srgbClr val="00214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dirty="0">
                <a:solidFill>
                  <a:srgbClr val="00214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Else</a:t>
            </a:r>
            <a:br>
              <a:rPr lang="en-US" sz="2990" dirty="0">
                <a:solidFill>
                  <a:srgbClr val="002147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990" dirty="0">
                <a:solidFill>
                  <a:srgbClr val="00214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sz="2990" b="0" dirty="0">
                <a:solidFill>
                  <a:srgbClr val="00214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remove frame</a:t>
            </a:r>
            <a:endParaRPr lang="en-US" sz="2990" dirty="0">
              <a:solidFill>
                <a:srgbClr val="00214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dirty="0">
                <a:solidFill>
                  <a:srgbClr val="00214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Remove baseline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214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AB006660-2479-4A05-92F0-E4691DEB80C4}"/>
              </a:ext>
            </a:extLst>
          </p:cNvPr>
          <p:cNvGrpSpPr/>
          <p:nvPr/>
        </p:nvGrpSpPr>
        <p:grpSpPr>
          <a:xfrm>
            <a:off x="9498806" y="37159340"/>
            <a:ext cx="10931001" cy="2073341"/>
            <a:chOff x="350981" y="4009128"/>
            <a:chExt cx="10928280" cy="1920059"/>
          </a:xfrm>
        </p:grpSpPr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BF0992E5-8FA5-45C1-85CF-94AB8A972F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/>
            <a:srcRect t="63355"/>
            <a:stretch/>
          </p:blipFill>
          <p:spPr>
            <a:xfrm>
              <a:off x="350981" y="4009128"/>
              <a:ext cx="10928280" cy="1920059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1" name="TextBox 80">
                  <a:extLst>
                    <a:ext uri="{FF2B5EF4-FFF2-40B4-BE49-F238E27FC236}">
                      <a16:creationId xmlns:a16="http://schemas.microsoft.com/office/drawing/2014/main" id="{A6F23DDD-761F-4E0C-BC1B-6BFF74B1AB3E}"/>
                    </a:ext>
                  </a:extLst>
                </p:cNvPr>
                <p:cNvSpPr txBox="1"/>
                <p:nvPr/>
              </p:nvSpPr>
              <p:spPr>
                <a:xfrm>
                  <a:off x="10241052" y="5420290"/>
                  <a:ext cx="521764" cy="276999"/>
                </a:xfrm>
                <a:prstGeom prst="rect">
                  <a:avLst/>
                </a:prstGeom>
                <a:noFill/>
              </p:spPr>
              <p:txBody>
                <a:bodyPr wrap="square" rtlCol="1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200" b="1" i="1" smtClean="0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sz="1200" b="1" i="1" smtClean="0">
                            <a:latin typeface="Cambria Math" panose="02040503050406030204" pitchFamily="18" charset="0"/>
                          </a:rPr>
                          <m:t>𝑺𝒆𝒄</m:t>
                        </m:r>
                        <m:r>
                          <a:rPr lang="en-US" sz="1200" b="1" i="1" smtClean="0">
                            <a:latin typeface="Cambria Math" panose="02040503050406030204" pitchFamily="18" charset="0"/>
                          </a:rPr>
                          <m:t>]</m:t>
                        </m:r>
                      </m:oMath>
                    </m:oMathPara>
                  </a14:m>
                  <a:endParaRPr lang="he-IL" sz="1200" b="1" dirty="0"/>
                </a:p>
              </p:txBody>
            </p:sp>
          </mc:Choice>
          <mc:Fallback>
            <p:sp>
              <p:nvSpPr>
                <p:cNvPr id="81" name="TextBox 80">
                  <a:extLst>
                    <a:ext uri="{FF2B5EF4-FFF2-40B4-BE49-F238E27FC236}">
                      <a16:creationId xmlns:a16="http://schemas.microsoft.com/office/drawing/2014/main" id="{A6F23DDD-761F-4E0C-BC1B-6BFF74B1AB3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241052" y="5420290"/>
                  <a:ext cx="521764" cy="276999"/>
                </a:xfrm>
                <a:prstGeom prst="rect">
                  <a:avLst/>
                </a:prstGeom>
                <a:blipFill>
                  <a:blip r:embed="rId18"/>
                  <a:stretch>
                    <a:fillRect b="-2041"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7E33084-7C48-49F0-995A-08EDDAAEFDA4}"/>
                </a:ext>
              </a:extLst>
            </p:cNvPr>
            <p:cNvSpPr txBox="1"/>
            <p:nvPr/>
          </p:nvSpPr>
          <p:spPr>
            <a:xfrm>
              <a:off x="5551065" y="5513928"/>
              <a:ext cx="1043354" cy="3381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Time[Sec]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92" name="TextBox 91">
                  <a:extLst>
                    <a:ext uri="{FF2B5EF4-FFF2-40B4-BE49-F238E27FC236}">
                      <a16:creationId xmlns:a16="http://schemas.microsoft.com/office/drawing/2014/main" id="{7E5CCF55-0CFE-4600-8BA4-2A7825948103}"/>
                    </a:ext>
                  </a:extLst>
                </p:cNvPr>
                <p:cNvSpPr txBox="1"/>
                <p:nvPr/>
              </p:nvSpPr>
              <p:spPr>
                <a:xfrm rot="16200000">
                  <a:off x="825122" y="4608469"/>
                  <a:ext cx="1231508" cy="39361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/>
                    <a:t>Pulse [</a:t>
                  </a:r>
                  <a14:m>
                    <m:oMath xmlns:m="http://schemas.openxmlformats.org/officeDocument/2006/math">
                      <m:f>
                        <m:fPr>
                          <m:ctrlPr>
                            <a:rPr lang="en-US" sz="1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num>
                        <m:den>
                          <m:sSup>
                            <m:sSupPr>
                              <m:ctrlP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p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a14:m>
                  <a:r>
                    <a:rPr lang="en-US" sz="1200" dirty="0"/>
                    <a:t>]</a:t>
                  </a:r>
                </a:p>
              </p:txBody>
            </p:sp>
          </mc:Choice>
          <mc:Fallback>
            <p:sp>
              <p:nvSpPr>
                <p:cNvPr id="92" name="TextBox 91">
                  <a:extLst>
                    <a:ext uri="{FF2B5EF4-FFF2-40B4-BE49-F238E27FC236}">
                      <a16:creationId xmlns:a16="http://schemas.microsoft.com/office/drawing/2014/main" id="{7E5CCF55-0CFE-4600-8BA4-2A782594810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6200000">
                  <a:off x="825122" y="4608469"/>
                  <a:ext cx="1231508" cy="393619"/>
                </a:xfrm>
                <a:prstGeom prst="rect">
                  <a:avLst/>
                </a:prstGeom>
                <a:blipFill>
                  <a:blip r:embed="rId1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IL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B47F9044-FC75-4882-8EDD-7B95FB1FB44F}"/>
              </a:ext>
            </a:extLst>
          </p:cNvPr>
          <p:cNvGrpSpPr>
            <a:grpSpLocks noChangeAspect="1"/>
          </p:cNvGrpSpPr>
          <p:nvPr/>
        </p:nvGrpSpPr>
        <p:grpSpPr>
          <a:xfrm>
            <a:off x="17085166" y="39099328"/>
            <a:ext cx="2154913" cy="2140762"/>
            <a:chOff x="9259128" y="4193491"/>
            <a:chExt cx="2380134" cy="2364505"/>
          </a:xfrm>
        </p:grpSpPr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26FD1E04-9262-479E-9955-6FA88E0BBC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9576993" y="4193491"/>
              <a:ext cx="2062269" cy="2062269"/>
            </a:xfrm>
            <a:prstGeom prst="rect">
              <a:avLst/>
            </a:prstGeom>
          </p:spPr>
        </p:pic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40526905-7DFD-4E03-BA2A-8D5C3EDA0594}"/>
                </a:ext>
              </a:extLst>
            </p:cNvPr>
            <p:cNvSpPr txBox="1"/>
            <p:nvPr/>
          </p:nvSpPr>
          <p:spPr>
            <a:xfrm>
              <a:off x="10024694" y="6252046"/>
              <a:ext cx="1108431" cy="3059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Time[Sec]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66AFC89E-3F6B-45EA-B63F-A139644384EB}"/>
                </a:ext>
              </a:extLst>
            </p:cNvPr>
            <p:cNvSpPr txBox="1"/>
            <p:nvPr/>
          </p:nvSpPr>
          <p:spPr>
            <a:xfrm rot="16200000">
              <a:off x="8726030" y="5037192"/>
              <a:ext cx="1372146" cy="3059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Frequency[Hz]</a:t>
              </a:r>
            </a:p>
          </p:txBody>
        </p:sp>
      </p:grpSp>
      <p:sp>
        <p:nvSpPr>
          <p:cNvPr id="101" name="Rectangle 4">
            <a:extLst>
              <a:ext uri="{FF2B5EF4-FFF2-40B4-BE49-F238E27FC236}">
                <a16:creationId xmlns:a16="http://schemas.microsoft.com/office/drawing/2014/main" id="{D351E49A-A820-4A39-BA70-310C82828F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02000" y="39308881"/>
            <a:ext cx="8999819" cy="750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Transform to a spectrogram</a:t>
            </a:r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487C80A9-BF0C-4C8F-B5EF-61D4D037FD68}"/>
              </a:ext>
            </a:extLst>
          </p:cNvPr>
          <p:cNvGrpSpPr/>
          <p:nvPr/>
        </p:nvGrpSpPr>
        <p:grpSpPr>
          <a:xfrm>
            <a:off x="21069444" y="20530638"/>
            <a:ext cx="7784162" cy="3081043"/>
            <a:chOff x="1645647" y="3586016"/>
            <a:chExt cx="6267098" cy="2541417"/>
          </a:xfrm>
        </p:grpSpPr>
        <p:pic>
          <p:nvPicPr>
            <p:cNvPr id="105" name="Picture 104">
              <a:extLst>
                <a:ext uri="{FF2B5EF4-FFF2-40B4-BE49-F238E27FC236}">
                  <a16:creationId xmlns:a16="http://schemas.microsoft.com/office/drawing/2014/main" id="{A5A2166D-615E-458E-B39C-379C646B90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45647" y="3586016"/>
              <a:ext cx="6127317" cy="2541417"/>
            </a:xfrm>
            <a:prstGeom prst="rect">
              <a:avLst/>
            </a:prstGeom>
          </p:spPr>
        </p:pic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0262DE56-55F7-4ABB-A021-DF4ECC80EFC3}"/>
                </a:ext>
              </a:extLst>
            </p:cNvPr>
            <p:cNvSpPr txBox="1"/>
            <p:nvPr/>
          </p:nvSpPr>
          <p:spPr>
            <a:xfrm>
              <a:off x="3764001" y="4147461"/>
              <a:ext cx="1928428" cy="3046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/>
                <a:t>conv layers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34C847B0-5BA5-49D9-A755-19E49CD95721}"/>
                </a:ext>
              </a:extLst>
            </p:cNvPr>
            <p:cNvSpPr txBox="1"/>
            <p:nvPr/>
          </p:nvSpPr>
          <p:spPr>
            <a:xfrm>
              <a:off x="5984317" y="4277410"/>
              <a:ext cx="1928428" cy="533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/>
                <a:t>fully-connected</a:t>
              </a:r>
              <a:br>
                <a:rPr lang="en-US" sz="1800" dirty="0"/>
              </a:br>
              <a:r>
                <a:rPr lang="en-US" sz="1800" dirty="0"/>
                <a:t>layers</a:t>
              </a:r>
            </a:p>
          </p:txBody>
        </p:sp>
      </p:grpSp>
      <p:pic>
        <p:nvPicPr>
          <p:cNvPr id="108" name="Picture 107">
            <a:extLst>
              <a:ext uri="{FF2B5EF4-FFF2-40B4-BE49-F238E27FC236}">
                <a16:creationId xmlns:a16="http://schemas.microsoft.com/office/drawing/2014/main" id="{0052C51E-0998-457F-A21B-327ED3919E92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1656408" y="14936733"/>
            <a:ext cx="2177900" cy="2177900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E2B3C5EF-E7A2-48B3-B74F-80F614F48EEF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5894609" y="14936733"/>
            <a:ext cx="2177900" cy="2177900"/>
          </a:xfrm>
          <a:prstGeom prst="rect">
            <a:avLst/>
          </a:prstGeom>
        </p:spPr>
      </p:pic>
      <p:sp>
        <p:nvSpPr>
          <p:cNvPr id="110" name="TextBox 109">
            <a:extLst>
              <a:ext uri="{FF2B5EF4-FFF2-40B4-BE49-F238E27FC236}">
                <a16:creationId xmlns:a16="http://schemas.microsoft.com/office/drawing/2014/main" id="{E094902F-58C2-4060-9AC5-C18A6089F380}"/>
              </a:ext>
            </a:extLst>
          </p:cNvPr>
          <p:cNvSpPr txBox="1"/>
          <p:nvPr/>
        </p:nvSpPr>
        <p:spPr>
          <a:xfrm>
            <a:off x="21788096" y="14567401"/>
            <a:ext cx="188489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dirty="0"/>
              <a:t>MIMIC-II</a:t>
            </a:r>
            <a:endParaRPr lang="he-IL" sz="2000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80896021-962D-43F8-A7E9-EC272AFB03BF}"/>
              </a:ext>
            </a:extLst>
          </p:cNvPr>
          <p:cNvSpPr txBox="1"/>
          <p:nvPr/>
        </p:nvSpPr>
        <p:spPr>
          <a:xfrm>
            <a:off x="26026296" y="14564035"/>
            <a:ext cx="1914525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dirty="0"/>
              <a:t>Smartphone</a:t>
            </a:r>
            <a:endParaRPr lang="he-IL" sz="2000" dirty="0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0AE9456E-F07A-4E0D-A0C8-7FF78BBF4813}"/>
              </a:ext>
            </a:extLst>
          </p:cNvPr>
          <p:cNvSpPr txBox="1"/>
          <p:nvPr/>
        </p:nvSpPr>
        <p:spPr>
          <a:xfrm>
            <a:off x="26513529" y="17162482"/>
            <a:ext cx="9400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Time[Sec]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5928AF62-AD82-4E73-B034-F3579E7DAC78}"/>
              </a:ext>
            </a:extLst>
          </p:cNvPr>
          <p:cNvSpPr txBox="1"/>
          <p:nvPr/>
        </p:nvSpPr>
        <p:spPr>
          <a:xfrm>
            <a:off x="22260512" y="17141845"/>
            <a:ext cx="9400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Time[Sec]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D4EF5E75-9C58-42F7-AFA5-747752AF0794}"/>
              </a:ext>
            </a:extLst>
          </p:cNvPr>
          <p:cNvSpPr txBox="1"/>
          <p:nvPr/>
        </p:nvSpPr>
        <p:spPr>
          <a:xfrm rot="16200000">
            <a:off x="20894955" y="15887183"/>
            <a:ext cx="12459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Frequency[Hz]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34C6614-9D17-444B-B2B2-09CC928B1ADF}"/>
              </a:ext>
            </a:extLst>
          </p:cNvPr>
          <p:cNvSpPr txBox="1"/>
          <p:nvPr/>
        </p:nvSpPr>
        <p:spPr>
          <a:xfrm rot="16200000">
            <a:off x="25113821" y="15914392"/>
            <a:ext cx="12459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Frequency[Hz]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1F311A3-A086-42FA-88EE-6AFFFB1D2DF6}"/>
              </a:ext>
            </a:extLst>
          </p:cNvPr>
          <p:cNvGrpSpPr/>
          <p:nvPr/>
        </p:nvGrpSpPr>
        <p:grpSpPr>
          <a:xfrm>
            <a:off x="20901797" y="25300225"/>
            <a:ext cx="8603040" cy="3493056"/>
            <a:chOff x="20631265" y="21443576"/>
            <a:chExt cx="8603040" cy="3493056"/>
          </a:xfrm>
        </p:grpSpPr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92C6A6C0-7DA6-493B-AAFB-48BE86B13F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20631265" y="21443576"/>
              <a:ext cx="8242451" cy="3493056"/>
            </a:xfrm>
            <a:prstGeom prst="rect">
              <a:avLst/>
            </a:prstGeom>
          </p:spPr>
        </p:pic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630F2FBB-D947-48ED-99DB-399D99E289E8}"/>
                </a:ext>
              </a:extLst>
            </p:cNvPr>
            <p:cNvSpPr txBox="1"/>
            <p:nvPr/>
          </p:nvSpPr>
          <p:spPr>
            <a:xfrm>
              <a:off x="23681016" y="22325715"/>
              <a:ext cx="21752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/>
                <a:t>conv layers</a:t>
              </a: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DF73A5FD-4ED4-4E85-90B9-152C3B36428F}"/>
                </a:ext>
              </a:extLst>
            </p:cNvPr>
            <p:cNvSpPr txBox="1"/>
            <p:nvPr/>
          </p:nvSpPr>
          <p:spPr>
            <a:xfrm>
              <a:off x="27059074" y="22613901"/>
              <a:ext cx="21752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sz="1800" dirty="0"/>
                <a:t>fully-connected layer</a:t>
              </a:r>
            </a:p>
          </p:txBody>
        </p:sp>
      </p:grpSp>
      <p:sp>
        <p:nvSpPr>
          <p:cNvPr id="138" name="TextBox 137">
            <a:extLst>
              <a:ext uri="{FF2B5EF4-FFF2-40B4-BE49-F238E27FC236}">
                <a16:creationId xmlns:a16="http://schemas.microsoft.com/office/drawing/2014/main" id="{25E7DAC6-2583-4113-830C-8A35D0CD1076}"/>
              </a:ext>
            </a:extLst>
          </p:cNvPr>
          <p:cNvSpPr txBox="1"/>
          <p:nvPr/>
        </p:nvSpPr>
        <p:spPr>
          <a:xfrm>
            <a:off x="21429506" y="34527152"/>
            <a:ext cx="3043381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rtl="0"/>
            <a:r>
              <a:rPr lang="en-US" sz="2400" dirty="0">
                <a:solidFill>
                  <a:srgbClr val="D1282E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Transfer learning </a:t>
            </a:r>
            <a:endParaRPr lang="en-US" sz="2400" dirty="0"/>
          </a:p>
          <a:p>
            <a:pPr algn="l" rtl="0"/>
            <a:r>
              <a:rPr lang="en-US" sz="2400" dirty="0"/>
              <a:t>accuracy:  45.0</a:t>
            </a:r>
          </a:p>
          <a:p>
            <a:pPr algn="l" rtl="0"/>
            <a:r>
              <a:rPr lang="en-US" sz="2400" dirty="0"/>
              <a:t>loss:  9.66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65037921-B530-4CFD-8D8C-712C271D809F}"/>
              </a:ext>
            </a:extLst>
          </p:cNvPr>
          <p:cNvSpPr txBox="1"/>
          <p:nvPr/>
        </p:nvSpPr>
        <p:spPr>
          <a:xfrm>
            <a:off x="25278206" y="34527151"/>
            <a:ext cx="3042000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rtl="0"/>
            <a:r>
              <a:rPr lang="en-US" sz="2400" dirty="0">
                <a:solidFill>
                  <a:srgbClr val="D1282E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Naive</a:t>
            </a:r>
            <a:endParaRPr lang="en-US" sz="2400" dirty="0"/>
          </a:p>
          <a:p>
            <a:pPr algn="l" rtl="0"/>
            <a:r>
              <a:rPr lang="en-US" sz="2400" dirty="0"/>
              <a:t>accuracy:  0.0</a:t>
            </a:r>
          </a:p>
          <a:p>
            <a:pPr algn="l" rtl="0"/>
            <a:r>
              <a:rPr lang="en-US" sz="2400" dirty="0"/>
              <a:t>loss:  18.84</a:t>
            </a:r>
          </a:p>
        </p:txBody>
      </p:sp>
      <p:sp>
        <p:nvSpPr>
          <p:cNvPr id="93" name="Rectangle 2">
            <a:extLst>
              <a:ext uri="{FF2B5EF4-FFF2-40B4-BE49-F238E27FC236}">
                <a16:creationId xmlns:a16="http://schemas.microsoft.com/office/drawing/2014/main" id="{84935A37-3605-4796-BDE1-828AB6099C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9149" y="33212881"/>
            <a:ext cx="8731222" cy="130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4800" dirty="0">
                <a:solidFill>
                  <a:srgbClr val="D1282E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Scheme</a:t>
            </a:r>
          </a:p>
        </p:txBody>
      </p:sp>
      <p:sp>
        <p:nvSpPr>
          <p:cNvPr id="167" name="כותרת 1">
            <a:extLst>
              <a:ext uri="{FF2B5EF4-FFF2-40B4-BE49-F238E27FC236}">
                <a16:creationId xmlns:a16="http://schemas.microsoft.com/office/drawing/2014/main" id="{06668944-C3C1-43AB-B06C-95FDF8172928}"/>
              </a:ext>
            </a:extLst>
          </p:cNvPr>
          <p:cNvSpPr txBox="1">
            <a:spLocks/>
          </p:cNvSpPr>
          <p:nvPr/>
        </p:nvSpPr>
        <p:spPr>
          <a:xfrm>
            <a:off x="665026" y="34432081"/>
            <a:ext cx="8596668" cy="1320800"/>
          </a:xfrm>
          <a:prstGeom prst="rect">
            <a:avLst/>
          </a:prstGeom>
        </p:spPr>
        <p:txBody>
          <a:bodyPr/>
          <a:lstStyle>
            <a:lvl1pPr algn="ctr" defTabSz="4669118" rtl="0" eaLnBrk="0" fontAlgn="base" hangingPunct="0">
              <a:spcBef>
                <a:spcPct val="0"/>
              </a:spcBef>
              <a:spcAft>
                <a:spcPct val="0"/>
              </a:spcAft>
              <a:defRPr sz="22703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algn="ctr" defTabSz="4669118" rtl="0" eaLnBrk="0" fontAlgn="base" hangingPunct="0">
              <a:spcBef>
                <a:spcPct val="0"/>
              </a:spcBef>
              <a:spcAft>
                <a:spcPct val="0"/>
              </a:spcAft>
              <a:defRPr sz="22703">
                <a:solidFill>
                  <a:schemeClr val="tx2"/>
                </a:solidFill>
                <a:latin typeface="Times New Roman" pitchFamily="18" charset="0"/>
              </a:defRPr>
            </a:lvl2pPr>
            <a:lvl3pPr algn="ctr" defTabSz="4669118" rtl="0" eaLnBrk="0" fontAlgn="base" hangingPunct="0">
              <a:spcBef>
                <a:spcPct val="0"/>
              </a:spcBef>
              <a:spcAft>
                <a:spcPct val="0"/>
              </a:spcAft>
              <a:defRPr sz="22703">
                <a:solidFill>
                  <a:schemeClr val="tx2"/>
                </a:solidFill>
                <a:latin typeface="Times New Roman" pitchFamily="18" charset="0"/>
              </a:defRPr>
            </a:lvl3pPr>
            <a:lvl4pPr algn="ctr" defTabSz="4669118" rtl="0" eaLnBrk="0" fontAlgn="base" hangingPunct="0">
              <a:spcBef>
                <a:spcPct val="0"/>
              </a:spcBef>
              <a:spcAft>
                <a:spcPct val="0"/>
              </a:spcAft>
              <a:defRPr sz="22703">
                <a:solidFill>
                  <a:schemeClr val="tx2"/>
                </a:solidFill>
                <a:latin typeface="Times New Roman" pitchFamily="18" charset="0"/>
              </a:defRPr>
            </a:lvl4pPr>
            <a:lvl5pPr algn="ctr" defTabSz="4669118" rtl="0" eaLnBrk="0" fontAlgn="base" hangingPunct="0">
              <a:spcBef>
                <a:spcPct val="0"/>
              </a:spcBef>
              <a:spcAft>
                <a:spcPct val="0"/>
              </a:spcAft>
              <a:defRPr sz="22703">
                <a:solidFill>
                  <a:schemeClr val="tx2"/>
                </a:solidFill>
                <a:latin typeface="Times New Roman" pitchFamily="18" charset="0"/>
              </a:defRPr>
            </a:lvl5pPr>
            <a:lvl6pPr marL="427162" algn="ctr" defTabSz="4669118" rtl="0" eaLnBrk="0" fontAlgn="base" hangingPunct="0">
              <a:spcBef>
                <a:spcPct val="0"/>
              </a:spcBef>
              <a:spcAft>
                <a:spcPct val="0"/>
              </a:spcAft>
              <a:defRPr sz="22703">
                <a:solidFill>
                  <a:schemeClr val="tx2"/>
                </a:solidFill>
                <a:latin typeface="Times New Roman" pitchFamily="18" charset="0"/>
              </a:defRPr>
            </a:lvl6pPr>
            <a:lvl7pPr marL="854324" algn="ctr" defTabSz="4669118" rtl="0" eaLnBrk="0" fontAlgn="base" hangingPunct="0">
              <a:spcBef>
                <a:spcPct val="0"/>
              </a:spcBef>
              <a:spcAft>
                <a:spcPct val="0"/>
              </a:spcAft>
              <a:defRPr sz="22703">
                <a:solidFill>
                  <a:schemeClr val="tx2"/>
                </a:solidFill>
                <a:latin typeface="Times New Roman" pitchFamily="18" charset="0"/>
              </a:defRPr>
            </a:lvl7pPr>
            <a:lvl8pPr marL="1281486" algn="ctr" defTabSz="4669118" rtl="0" eaLnBrk="0" fontAlgn="base" hangingPunct="0">
              <a:spcBef>
                <a:spcPct val="0"/>
              </a:spcBef>
              <a:spcAft>
                <a:spcPct val="0"/>
              </a:spcAft>
              <a:defRPr sz="22703">
                <a:solidFill>
                  <a:schemeClr val="tx2"/>
                </a:solidFill>
                <a:latin typeface="Times New Roman" pitchFamily="18" charset="0"/>
              </a:defRPr>
            </a:lvl8pPr>
            <a:lvl9pPr marL="1708648" algn="ctr" defTabSz="4669118" rtl="0" eaLnBrk="0" fontAlgn="base" hangingPunct="0">
              <a:spcBef>
                <a:spcPct val="0"/>
              </a:spcBef>
              <a:spcAft>
                <a:spcPct val="0"/>
              </a:spcAft>
              <a:defRPr sz="22703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pPr algn="l"/>
            <a:r>
              <a:rPr lang="en-US" sz="3600" b="0" kern="0" dirty="0"/>
              <a:t>Offline</a:t>
            </a:r>
            <a:endParaRPr lang="he-IL" sz="3600" b="0" kern="0" dirty="0"/>
          </a:p>
        </p:txBody>
      </p:sp>
      <p:sp>
        <p:nvSpPr>
          <p:cNvPr id="168" name="Rectangle: Rounded Corners 167">
            <a:extLst>
              <a:ext uri="{FF2B5EF4-FFF2-40B4-BE49-F238E27FC236}">
                <a16:creationId xmlns:a16="http://schemas.microsoft.com/office/drawing/2014/main" id="{B260EC59-7CD5-4378-A26C-1822B30C84FF}"/>
              </a:ext>
            </a:extLst>
          </p:cNvPr>
          <p:cNvSpPr/>
          <p:nvPr/>
        </p:nvSpPr>
        <p:spPr>
          <a:xfrm>
            <a:off x="2232381" y="38952696"/>
            <a:ext cx="1528355" cy="90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Video to PPG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1B2BB2BB-E72C-40BF-9336-22F2E49260B9}"/>
              </a:ext>
            </a:extLst>
          </p:cNvPr>
          <p:cNvSpPr txBox="1"/>
          <p:nvPr/>
        </p:nvSpPr>
        <p:spPr>
          <a:xfrm>
            <a:off x="613886" y="38600995"/>
            <a:ext cx="1645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Video from smartphone</a:t>
            </a:r>
          </a:p>
        </p:txBody>
      </p: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3FFC8E5F-E7AD-470F-8BEE-AE6AFE341C6C}"/>
              </a:ext>
            </a:extLst>
          </p:cNvPr>
          <p:cNvCxnSpPr>
            <a:cxnSpLocks/>
          </p:cNvCxnSpPr>
          <p:nvPr/>
        </p:nvCxnSpPr>
        <p:spPr>
          <a:xfrm>
            <a:off x="1304918" y="39402696"/>
            <a:ext cx="927463" cy="0"/>
          </a:xfrm>
          <a:prstGeom prst="straightConnector1">
            <a:avLst/>
          </a:prstGeom>
          <a:ln w="3175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1" name="Rectangle: Rounded Corners 170">
            <a:extLst>
              <a:ext uri="{FF2B5EF4-FFF2-40B4-BE49-F238E27FC236}">
                <a16:creationId xmlns:a16="http://schemas.microsoft.com/office/drawing/2014/main" id="{1BF75635-C85B-49EF-823A-25039B1D9003}"/>
              </a:ext>
            </a:extLst>
          </p:cNvPr>
          <p:cNvSpPr/>
          <p:nvPr/>
        </p:nvSpPr>
        <p:spPr>
          <a:xfrm>
            <a:off x="1985231" y="35414995"/>
            <a:ext cx="2100856" cy="90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Preprocessing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9501DC99-3C72-4D1E-A811-3A31B270D3F7}"/>
              </a:ext>
            </a:extLst>
          </p:cNvPr>
          <p:cNvSpPr txBox="1"/>
          <p:nvPr/>
        </p:nvSpPr>
        <p:spPr>
          <a:xfrm>
            <a:off x="665026" y="35171995"/>
            <a:ext cx="14140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PPG with</a:t>
            </a:r>
          </a:p>
          <a:p>
            <a:pPr algn="ctr"/>
            <a:r>
              <a:rPr lang="en-US" sz="2000" dirty="0"/>
              <a:t>BP label</a:t>
            </a:r>
          </a:p>
        </p:txBody>
      </p: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DD4F9595-16C2-44A0-940D-0CAD2776969B}"/>
              </a:ext>
            </a:extLst>
          </p:cNvPr>
          <p:cNvCxnSpPr>
            <a:cxnSpLocks/>
          </p:cNvCxnSpPr>
          <p:nvPr/>
        </p:nvCxnSpPr>
        <p:spPr>
          <a:xfrm>
            <a:off x="1203339" y="35864995"/>
            <a:ext cx="781893" cy="0"/>
          </a:xfrm>
          <a:prstGeom prst="straightConnector1">
            <a:avLst/>
          </a:prstGeom>
          <a:ln w="3175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4" name="Rectangle: Rounded Corners 173">
            <a:extLst>
              <a:ext uri="{FF2B5EF4-FFF2-40B4-BE49-F238E27FC236}">
                <a16:creationId xmlns:a16="http://schemas.microsoft.com/office/drawing/2014/main" id="{BA72F079-A39C-491A-8A19-B1B422F8D122}"/>
              </a:ext>
            </a:extLst>
          </p:cNvPr>
          <p:cNvSpPr/>
          <p:nvPr/>
        </p:nvSpPr>
        <p:spPr>
          <a:xfrm>
            <a:off x="4659823" y="35414995"/>
            <a:ext cx="1528355" cy="90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Training</a:t>
            </a:r>
          </a:p>
        </p:txBody>
      </p: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B30E2210-A82C-4000-9D5C-0CE42FDDB233}"/>
              </a:ext>
            </a:extLst>
          </p:cNvPr>
          <p:cNvCxnSpPr>
            <a:cxnSpLocks/>
          </p:cNvCxnSpPr>
          <p:nvPr/>
        </p:nvCxnSpPr>
        <p:spPr>
          <a:xfrm>
            <a:off x="4088606" y="35864995"/>
            <a:ext cx="571217" cy="0"/>
          </a:xfrm>
          <a:prstGeom prst="straightConnector1">
            <a:avLst/>
          </a:prstGeom>
          <a:ln w="3175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6" name="Straight Arrow Connector 175">
            <a:extLst>
              <a:ext uri="{FF2B5EF4-FFF2-40B4-BE49-F238E27FC236}">
                <a16:creationId xmlns:a16="http://schemas.microsoft.com/office/drawing/2014/main" id="{6F213713-84EE-492F-974F-EDC823EE85C1}"/>
              </a:ext>
            </a:extLst>
          </p:cNvPr>
          <p:cNvCxnSpPr>
            <a:cxnSpLocks/>
          </p:cNvCxnSpPr>
          <p:nvPr/>
        </p:nvCxnSpPr>
        <p:spPr>
          <a:xfrm>
            <a:off x="6211425" y="35864995"/>
            <a:ext cx="387963" cy="0"/>
          </a:xfrm>
          <a:prstGeom prst="straightConnector1">
            <a:avLst/>
          </a:prstGeom>
          <a:ln w="3175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7" name="TextBox 176">
            <a:extLst>
              <a:ext uri="{FF2B5EF4-FFF2-40B4-BE49-F238E27FC236}">
                <a16:creationId xmlns:a16="http://schemas.microsoft.com/office/drawing/2014/main" id="{C71D0A0A-C393-45ED-B5CE-EA10724C4095}"/>
              </a:ext>
            </a:extLst>
          </p:cNvPr>
          <p:cNvSpPr txBox="1"/>
          <p:nvPr/>
        </p:nvSpPr>
        <p:spPr>
          <a:xfrm>
            <a:off x="6601907" y="35664940"/>
            <a:ext cx="9918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Model</a:t>
            </a:r>
          </a:p>
        </p:txBody>
      </p:sp>
      <p:sp>
        <p:nvSpPr>
          <p:cNvPr id="178" name="Rectangle: Rounded Corners 177">
            <a:extLst>
              <a:ext uri="{FF2B5EF4-FFF2-40B4-BE49-F238E27FC236}">
                <a16:creationId xmlns:a16="http://schemas.microsoft.com/office/drawing/2014/main" id="{2DEC7BE5-079D-46A3-A094-E0590D0992A4}"/>
              </a:ext>
            </a:extLst>
          </p:cNvPr>
          <p:cNvSpPr/>
          <p:nvPr/>
        </p:nvSpPr>
        <p:spPr>
          <a:xfrm>
            <a:off x="6225894" y="37183845"/>
            <a:ext cx="1699051" cy="900000"/>
          </a:xfrm>
          <a:prstGeom prst="roundRect">
            <a:avLst/>
          </a:prstGeom>
          <a:solidFill>
            <a:srgbClr val="3399FF"/>
          </a:solidFill>
          <a:ln>
            <a:solidFill>
              <a:srgbClr val="000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Transfer Learning</a:t>
            </a:r>
          </a:p>
        </p:txBody>
      </p:sp>
      <p:cxnSp>
        <p:nvCxnSpPr>
          <p:cNvPr id="179" name="Straight Arrow Connector 178">
            <a:extLst>
              <a:ext uri="{FF2B5EF4-FFF2-40B4-BE49-F238E27FC236}">
                <a16:creationId xmlns:a16="http://schemas.microsoft.com/office/drawing/2014/main" id="{2016A692-C740-4B2F-B2DA-2409C6E6933C}"/>
              </a:ext>
            </a:extLst>
          </p:cNvPr>
          <p:cNvCxnSpPr>
            <a:cxnSpLocks/>
            <a:stCxn id="177" idx="2"/>
            <a:endCxn id="178" idx="0"/>
          </p:cNvCxnSpPr>
          <p:nvPr/>
        </p:nvCxnSpPr>
        <p:spPr>
          <a:xfrm flipH="1">
            <a:off x="7075420" y="36065050"/>
            <a:ext cx="22437" cy="1118795"/>
          </a:xfrm>
          <a:prstGeom prst="straightConnector1">
            <a:avLst/>
          </a:prstGeom>
          <a:ln w="3175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0" name="TextBox 179">
            <a:extLst>
              <a:ext uri="{FF2B5EF4-FFF2-40B4-BE49-F238E27FC236}">
                <a16:creationId xmlns:a16="http://schemas.microsoft.com/office/drawing/2014/main" id="{8AB37B32-7850-4D5C-945C-2E9FBF37CC15}"/>
              </a:ext>
            </a:extLst>
          </p:cNvPr>
          <p:cNvSpPr txBox="1"/>
          <p:nvPr/>
        </p:nvSpPr>
        <p:spPr>
          <a:xfrm>
            <a:off x="4012406" y="36772195"/>
            <a:ext cx="23593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Smartphone </a:t>
            </a:r>
            <a:r>
              <a:rPr lang="en-US" sz="2000" dirty="0"/>
              <a:t>PPG with BP label</a:t>
            </a:r>
            <a:endParaRPr lang="en-US" sz="2000" b="1" dirty="0"/>
          </a:p>
        </p:txBody>
      </p:sp>
      <p:cxnSp>
        <p:nvCxnSpPr>
          <p:cNvPr id="184" name="Straight Arrow Connector 183">
            <a:extLst>
              <a:ext uri="{FF2B5EF4-FFF2-40B4-BE49-F238E27FC236}">
                <a16:creationId xmlns:a16="http://schemas.microsoft.com/office/drawing/2014/main" id="{D349D7BD-46D2-4166-9C03-259BDFABFB86}"/>
              </a:ext>
            </a:extLst>
          </p:cNvPr>
          <p:cNvCxnSpPr>
            <a:cxnSpLocks/>
          </p:cNvCxnSpPr>
          <p:nvPr/>
        </p:nvCxnSpPr>
        <p:spPr>
          <a:xfrm>
            <a:off x="4354640" y="37584270"/>
            <a:ext cx="1871254" cy="0"/>
          </a:xfrm>
          <a:prstGeom prst="straightConnector1">
            <a:avLst/>
          </a:prstGeom>
          <a:ln w="3175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B39CC6F6-ED80-4CD1-9519-E9BD9C53FBC1}"/>
              </a:ext>
            </a:extLst>
          </p:cNvPr>
          <p:cNvCxnSpPr>
            <a:cxnSpLocks/>
          </p:cNvCxnSpPr>
          <p:nvPr/>
        </p:nvCxnSpPr>
        <p:spPr>
          <a:xfrm>
            <a:off x="7926749" y="37584270"/>
            <a:ext cx="387963" cy="0"/>
          </a:xfrm>
          <a:prstGeom prst="straightConnector1">
            <a:avLst/>
          </a:prstGeom>
          <a:ln w="3175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8F30DDE8-3E90-4E3A-8C5B-4B58EA2D81B7}"/>
              </a:ext>
            </a:extLst>
          </p:cNvPr>
          <p:cNvCxnSpPr>
            <a:cxnSpLocks/>
          </p:cNvCxnSpPr>
          <p:nvPr/>
        </p:nvCxnSpPr>
        <p:spPr>
          <a:xfrm>
            <a:off x="3760736" y="39402696"/>
            <a:ext cx="1013670" cy="0"/>
          </a:xfrm>
          <a:prstGeom prst="straightConnector1">
            <a:avLst/>
          </a:prstGeom>
          <a:ln w="3175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9" name="TextBox 188">
            <a:extLst>
              <a:ext uri="{FF2B5EF4-FFF2-40B4-BE49-F238E27FC236}">
                <a16:creationId xmlns:a16="http://schemas.microsoft.com/office/drawing/2014/main" id="{D925C27B-0397-44A7-942F-E80609FA4BF8}"/>
              </a:ext>
            </a:extLst>
          </p:cNvPr>
          <p:cNvSpPr txBox="1"/>
          <p:nvPr/>
        </p:nvSpPr>
        <p:spPr>
          <a:xfrm>
            <a:off x="3645338" y="38600995"/>
            <a:ext cx="12814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PPG</a:t>
            </a:r>
            <a:br>
              <a:rPr lang="en-US" sz="2000" dirty="0"/>
            </a:br>
            <a:r>
              <a:rPr lang="en-US" sz="2000" dirty="0"/>
              <a:t>signal</a:t>
            </a:r>
          </a:p>
        </p:txBody>
      </p:sp>
      <p:sp>
        <p:nvSpPr>
          <p:cNvPr id="190" name="Rectangle: Rounded Corners 189">
            <a:extLst>
              <a:ext uri="{FF2B5EF4-FFF2-40B4-BE49-F238E27FC236}">
                <a16:creationId xmlns:a16="http://schemas.microsoft.com/office/drawing/2014/main" id="{915E24B0-1352-4436-B501-1E617C94438F}"/>
              </a:ext>
            </a:extLst>
          </p:cNvPr>
          <p:cNvSpPr/>
          <p:nvPr/>
        </p:nvSpPr>
        <p:spPr>
          <a:xfrm>
            <a:off x="4774406" y="38952696"/>
            <a:ext cx="2127670" cy="900000"/>
          </a:xfrm>
          <a:prstGeom prst="roundRect">
            <a:avLst/>
          </a:prstGeom>
          <a:solidFill>
            <a:srgbClr val="00CC99"/>
          </a:solidFill>
          <a:ln>
            <a:solidFill>
              <a:srgbClr val="0095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Preprocessing</a:t>
            </a:r>
          </a:p>
        </p:txBody>
      </p:sp>
      <p:cxnSp>
        <p:nvCxnSpPr>
          <p:cNvPr id="192" name="Straight Arrow Connector 191">
            <a:extLst>
              <a:ext uri="{FF2B5EF4-FFF2-40B4-BE49-F238E27FC236}">
                <a16:creationId xmlns:a16="http://schemas.microsoft.com/office/drawing/2014/main" id="{7AE8303E-AE87-4C44-8FDF-D943A39914B6}"/>
              </a:ext>
            </a:extLst>
          </p:cNvPr>
          <p:cNvCxnSpPr>
            <a:cxnSpLocks/>
          </p:cNvCxnSpPr>
          <p:nvPr/>
        </p:nvCxnSpPr>
        <p:spPr>
          <a:xfrm flipV="1">
            <a:off x="6908006" y="39402555"/>
            <a:ext cx="467304" cy="282"/>
          </a:xfrm>
          <a:prstGeom prst="straightConnector1">
            <a:avLst/>
          </a:prstGeom>
          <a:ln w="3175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4" name="Rectangle: Rounded Corners 193">
            <a:extLst>
              <a:ext uri="{FF2B5EF4-FFF2-40B4-BE49-F238E27FC236}">
                <a16:creationId xmlns:a16="http://schemas.microsoft.com/office/drawing/2014/main" id="{E9298FBB-DFD6-4688-8F6A-BD8906F950D9}"/>
              </a:ext>
            </a:extLst>
          </p:cNvPr>
          <p:cNvSpPr/>
          <p:nvPr/>
        </p:nvSpPr>
        <p:spPr>
          <a:xfrm>
            <a:off x="7365206" y="38952696"/>
            <a:ext cx="2291930" cy="900000"/>
          </a:xfrm>
          <a:prstGeom prst="round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Blood Pressure Estimation</a:t>
            </a:r>
            <a:endParaRPr lang="en-US" sz="2400" dirty="0"/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E55E6DA8-F53C-41EA-9015-BF43498722DC}"/>
              </a:ext>
            </a:extLst>
          </p:cNvPr>
          <p:cNvSpPr/>
          <p:nvPr/>
        </p:nvSpPr>
        <p:spPr>
          <a:xfrm>
            <a:off x="8200600" y="37230327"/>
            <a:ext cx="148930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/>
              <a:t>Refined Model</a:t>
            </a:r>
            <a:endParaRPr lang="en-US" sz="2000" dirty="0"/>
          </a:p>
        </p:txBody>
      </p:sp>
      <p:cxnSp>
        <p:nvCxnSpPr>
          <p:cNvPr id="200" name="Straight Arrow Connector 199">
            <a:extLst>
              <a:ext uri="{FF2B5EF4-FFF2-40B4-BE49-F238E27FC236}">
                <a16:creationId xmlns:a16="http://schemas.microsoft.com/office/drawing/2014/main" id="{E05CDCC8-866C-444A-BC4B-962724D7563B}"/>
              </a:ext>
            </a:extLst>
          </p:cNvPr>
          <p:cNvCxnSpPr>
            <a:cxnSpLocks/>
            <a:endCxn id="194" idx="0"/>
          </p:cNvCxnSpPr>
          <p:nvPr/>
        </p:nvCxnSpPr>
        <p:spPr>
          <a:xfrm flipH="1">
            <a:off x="8511171" y="37938213"/>
            <a:ext cx="360556" cy="1014483"/>
          </a:xfrm>
          <a:prstGeom prst="straightConnector1">
            <a:avLst/>
          </a:prstGeom>
          <a:ln w="3175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2" name="Rectangle 201">
            <a:extLst>
              <a:ext uri="{FF2B5EF4-FFF2-40B4-BE49-F238E27FC236}">
                <a16:creationId xmlns:a16="http://schemas.microsoft.com/office/drawing/2014/main" id="{80250A40-BE2A-4B0A-ADD5-6E01725AA49D}"/>
              </a:ext>
            </a:extLst>
          </p:cNvPr>
          <p:cNvSpPr/>
          <p:nvPr/>
        </p:nvSpPr>
        <p:spPr>
          <a:xfrm>
            <a:off x="7365206" y="40277395"/>
            <a:ext cx="229193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/>
              <a:t>Systolic/Diastolic values</a:t>
            </a:r>
            <a:endParaRPr lang="en-US" sz="2000" dirty="0"/>
          </a:p>
        </p:txBody>
      </p:sp>
      <p:sp>
        <p:nvSpPr>
          <p:cNvPr id="203" name="כותרת 1">
            <a:extLst>
              <a:ext uri="{FF2B5EF4-FFF2-40B4-BE49-F238E27FC236}">
                <a16:creationId xmlns:a16="http://schemas.microsoft.com/office/drawing/2014/main" id="{0646F8CE-86D1-4CA7-A42A-730F4ED13F5E}"/>
              </a:ext>
            </a:extLst>
          </p:cNvPr>
          <p:cNvSpPr txBox="1">
            <a:spLocks/>
          </p:cNvSpPr>
          <p:nvPr/>
        </p:nvSpPr>
        <p:spPr>
          <a:xfrm>
            <a:off x="659606" y="37889795"/>
            <a:ext cx="8596668" cy="1320800"/>
          </a:xfrm>
          <a:prstGeom prst="rect">
            <a:avLst/>
          </a:prstGeom>
        </p:spPr>
        <p:txBody>
          <a:bodyPr/>
          <a:lstStyle>
            <a:lvl1pPr algn="ctr" defTabSz="4669118" rtl="0" eaLnBrk="0" fontAlgn="base" hangingPunct="0">
              <a:spcBef>
                <a:spcPct val="0"/>
              </a:spcBef>
              <a:spcAft>
                <a:spcPct val="0"/>
              </a:spcAft>
              <a:defRPr sz="22703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algn="ctr" defTabSz="4669118" rtl="0" eaLnBrk="0" fontAlgn="base" hangingPunct="0">
              <a:spcBef>
                <a:spcPct val="0"/>
              </a:spcBef>
              <a:spcAft>
                <a:spcPct val="0"/>
              </a:spcAft>
              <a:defRPr sz="22703">
                <a:solidFill>
                  <a:schemeClr val="tx2"/>
                </a:solidFill>
                <a:latin typeface="Times New Roman" pitchFamily="18" charset="0"/>
              </a:defRPr>
            </a:lvl2pPr>
            <a:lvl3pPr algn="ctr" defTabSz="4669118" rtl="0" eaLnBrk="0" fontAlgn="base" hangingPunct="0">
              <a:spcBef>
                <a:spcPct val="0"/>
              </a:spcBef>
              <a:spcAft>
                <a:spcPct val="0"/>
              </a:spcAft>
              <a:defRPr sz="22703">
                <a:solidFill>
                  <a:schemeClr val="tx2"/>
                </a:solidFill>
                <a:latin typeface="Times New Roman" pitchFamily="18" charset="0"/>
              </a:defRPr>
            </a:lvl3pPr>
            <a:lvl4pPr algn="ctr" defTabSz="4669118" rtl="0" eaLnBrk="0" fontAlgn="base" hangingPunct="0">
              <a:spcBef>
                <a:spcPct val="0"/>
              </a:spcBef>
              <a:spcAft>
                <a:spcPct val="0"/>
              </a:spcAft>
              <a:defRPr sz="22703">
                <a:solidFill>
                  <a:schemeClr val="tx2"/>
                </a:solidFill>
                <a:latin typeface="Times New Roman" pitchFamily="18" charset="0"/>
              </a:defRPr>
            </a:lvl4pPr>
            <a:lvl5pPr algn="ctr" defTabSz="4669118" rtl="0" eaLnBrk="0" fontAlgn="base" hangingPunct="0">
              <a:spcBef>
                <a:spcPct val="0"/>
              </a:spcBef>
              <a:spcAft>
                <a:spcPct val="0"/>
              </a:spcAft>
              <a:defRPr sz="22703">
                <a:solidFill>
                  <a:schemeClr val="tx2"/>
                </a:solidFill>
                <a:latin typeface="Times New Roman" pitchFamily="18" charset="0"/>
              </a:defRPr>
            </a:lvl5pPr>
            <a:lvl6pPr marL="427162" algn="ctr" defTabSz="4669118" rtl="0" eaLnBrk="0" fontAlgn="base" hangingPunct="0">
              <a:spcBef>
                <a:spcPct val="0"/>
              </a:spcBef>
              <a:spcAft>
                <a:spcPct val="0"/>
              </a:spcAft>
              <a:defRPr sz="22703">
                <a:solidFill>
                  <a:schemeClr val="tx2"/>
                </a:solidFill>
                <a:latin typeface="Times New Roman" pitchFamily="18" charset="0"/>
              </a:defRPr>
            </a:lvl6pPr>
            <a:lvl7pPr marL="854324" algn="ctr" defTabSz="4669118" rtl="0" eaLnBrk="0" fontAlgn="base" hangingPunct="0">
              <a:spcBef>
                <a:spcPct val="0"/>
              </a:spcBef>
              <a:spcAft>
                <a:spcPct val="0"/>
              </a:spcAft>
              <a:defRPr sz="22703">
                <a:solidFill>
                  <a:schemeClr val="tx2"/>
                </a:solidFill>
                <a:latin typeface="Times New Roman" pitchFamily="18" charset="0"/>
              </a:defRPr>
            </a:lvl7pPr>
            <a:lvl8pPr marL="1281486" algn="ctr" defTabSz="4669118" rtl="0" eaLnBrk="0" fontAlgn="base" hangingPunct="0">
              <a:spcBef>
                <a:spcPct val="0"/>
              </a:spcBef>
              <a:spcAft>
                <a:spcPct val="0"/>
              </a:spcAft>
              <a:defRPr sz="22703">
                <a:solidFill>
                  <a:schemeClr val="tx2"/>
                </a:solidFill>
                <a:latin typeface="Times New Roman" pitchFamily="18" charset="0"/>
              </a:defRPr>
            </a:lvl8pPr>
            <a:lvl9pPr marL="1708648" algn="ctr" defTabSz="4669118" rtl="0" eaLnBrk="0" fontAlgn="base" hangingPunct="0">
              <a:spcBef>
                <a:spcPct val="0"/>
              </a:spcBef>
              <a:spcAft>
                <a:spcPct val="0"/>
              </a:spcAft>
              <a:defRPr sz="22703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pPr algn="l"/>
            <a:r>
              <a:rPr lang="en-US" sz="3600" b="0" kern="0" dirty="0"/>
              <a:t>Online</a:t>
            </a:r>
            <a:endParaRPr lang="he-IL" sz="3600" b="0" kern="0" dirty="0"/>
          </a:p>
        </p:txBody>
      </p:sp>
      <p:cxnSp>
        <p:nvCxnSpPr>
          <p:cNvPr id="204" name="Straight Arrow Connector 203">
            <a:extLst>
              <a:ext uri="{FF2B5EF4-FFF2-40B4-BE49-F238E27FC236}">
                <a16:creationId xmlns:a16="http://schemas.microsoft.com/office/drawing/2014/main" id="{58B3FA65-D210-4093-B605-2EE1CD31FD13}"/>
              </a:ext>
            </a:extLst>
          </p:cNvPr>
          <p:cNvCxnSpPr>
            <a:cxnSpLocks/>
            <a:stCxn id="194" idx="2"/>
          </p:cNvCxnSpPr>
          <p:nvPr/>
        </p:nvCxnSpPr>
        <p:spPr>
          <a:xfrm>
            <a:off x="8511171" y="39852696"/>
            <a:ext cx="0" cy="424699"/>
          </a:xfrm>
          <a:prstGeom prst="straightConnector1">
            <a:avLst/>
          </a:prstGeom>
          <a:ln w="3175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5" name="Rectangle 4">
            <a:extLst>
              <a:ext uri="{FF2B5EF4-FFF2-40B4-BE49-F238E27FC236}">
                <a16:creationId xmlns:a16="http://schemas.microsoft.com/office/drawing/2014/main" id="{687F4147-985B-46B4-BD1F-85D5ED2E1B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39100" y="34051081"/>
            <a:ext cx="9241956" cy="130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4600" dirty="0">
                <a:solidFill>
                  <a:srgbClr val="D1282E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Preprocessing</a:t>
            </a:r>
          </a:p>
        </p:txBody>
      </p:sp>
      <p:sp>
        <p:nvSpPr>
          <p:cNvPr id="206" name="Rectangle 4">
            <a:extLst>
              <a:ext uri="{FF2B5EF4-FFF2-40B4-BE49-F238E27FC236}">
                <a16:creationId xmlns:a16="http://schemas.microsoft.com/office/drawing/2014/main" id="{89C00FE3-7DC8-41E9-80D1-61CD1D5619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01160" y="35336266"/>
            <a:ext cx="8999819" cy="25195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Convert video to PPG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 err="1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Upsample</a:t>
            </a: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from 30Hz to 125Hz</a:t>
            </a:r>
            <a:endParaRPr lang="he-IL" sz="2990" b="0" dirty="0">
              <a:solidFill>
                <a:srgbClr val="00006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Cut middle 30 sec</a:t>
            </a:r>
          </a:p>
        </p:txBody>
      </p:sp>
      <p:sp>
        <p:nvSpPr>
          <p:cNvPr id="207" name="Rectangle 4">
            <a:extLst>
              <a:ext uri="{FF2B5EF4-FFF2-40B4-BE49-F238E27FC236}">
                <a16:creationId xmlns:a16="http://schemas.microsoft.com/office/drawing/2014/main" id="{CA5D19B5-9D0B-45D7-8242-081FEFC8A2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12746" y="11706546"/>
            <a:ext cx="8684408" cy="2749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MIMIC-II is a database with physiologic signals from tens of thousands of Intensive Care Unit (ICU) patients</a:t>
            </a:r>
          </a:p>
          <a:p>
            <a:pPr marL="425679" indent="-425679" algn="l" rtl="0">
              <a:spcBef>
                <a:spcPts val="1682"/>
              </a:spcBef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over 1500 patients, the database contains PPG signals with corresponding BP values</a:t>
            </a:r>
          </a:p>
        </p:txBody>
      </p:sp>
      <p:sp>
        <p:nvSpPr>
          <p:cNvPr id="208" name="Rectangle 4">
            <a:extLst>
              <a:ext uri="{FF2B5EF4-FFF2-40B4-BE49-F238E27FC236}">
                <a16:creationId xmlns:a16="http://schemas.microsoft.com/office/drawing/2014/main" id="{6B948A9E-9279-4D36-A9F5-69825AB00C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56000" y="17983756"/>
            <a:ext cx="8684408" cy="2242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Previous project created a BP estimation network using MIMIC-II</a:t>
            </a:r>
          </a:p>
          <a:p>
            <a:pPr marL="867563" lvl="1" indent="-425679" algn="l" rtl="0">
              <a:spcBef>
                <a:spcPts val="1682"/>
              </a:spcBef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Inspired by AlexNet architecture</a:t>
            </a:r>
          </a:p>
          <a:p>
            <a:pPr marL="425679" indent="-425679" algn="l" rtl="0">
              <a:spcBef>
                <a:spcPts val="1682"/>
              </a:spcBef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used transfer learning on this network to train the model on our dataset</a:t>
            </a:r>
          </a:p>
        </p:txBody>
      </p:sp>
      <p:sp>
        <p:nvSpPr>
          <p:cNvPr id="128" name="Rounded Rectangle 171">
            <a:extLst>
              <a:ext uri="{FF2B5EF4-FFF2-40B4-BE49-F238E27FC236}">
                <a16:creationId xmlns:a16="http://schemas.microsoft.com/office/drawing/2014/main" id="{B12905AB-9212-4A73-A906-65BC75E57DAB}"/>
              </a:ext>
            </a:extLst>
          </p:cNvPr>
          <p:cNvSpPr/>
          <p:nvPr/>
        </p:nvSpPr>
        <p:spPr>
          <a:xfrm>
            <a:off x="655247" y="33136681"/>
            <a:ext cx="9376060" cy="8156219"/>
          </a:xfrm>
          <a:prstGeom prst="roundRect">
            <a:avLst>
              <a:gd name="adj" fmla="val 5637"/>
            </a:avLst>
          </a:prstGeom>
          <a:noFill/>
          <a:ln w="76200" cap="flat" cmpd="sng" algn="ctr">
            <a:solidFill>
              <a:srgbClr val="000060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0" name="Rectangle 4">
            <a:extLst>
              <a:ext uri="{FF2B5EF4-FFF2-40B4-BE49-F238E27FC236}">
                <a16:creationId xmlns:a16="http://schemas.microsoft.com/office/drawing/2014/main" id="{29A04DAB-F781-4B0A-88BC-B17A041ACA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56000" y="28852794"/>
            <a:ext cx="8684408" cy="702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60% training 20% validation, 20% test</a:t>
            </a:r>
          </a:p>
          <a:p>
            <a:pPr marL="425679" indent="-425679" algn="l" rtl="0">
              <a:spcBef>
                <a:spcPts val="1682"/>
              </a:spcBef>
              <a:buFont typeface="Arial" pitchFamily="34" charset="0"/>
              <a:buChar char="•"/>
            </a:pPr>
            <a:endParaRPr lang="en-US" sz="2990" b="0" dirty="0">
              <a:solidFill>
                <a:srgbClr val="00006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Font typeface="Arial" pitchFamily="34" charset="0"/>
              <a:buChar char="•"/>
            </a:pPr>
            <a:endParaRPr lang="en-US" sz="2990" b="0" dirty="0">
              <a:solidFill>
                <a:srgbClr val="00006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Font typeface="Arial" pitchFamily="34" charset="0"/>
              <a:buChar char="•"/>
            </a:pPr>
            <a:endParaRPr lang="en-US" sz="2990" b="0" dirty="0">
              <a:solidFill>
                <a:srgbClr val="00006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466" fill="hold"/>
                                        <p:tgtEl>
                                          <p:spTgt spid="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0066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1042988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600" b="1" i="0" u="none" strike="noStrike" cap="none" normalizeH="0" baseline="0" smtClean="0">
            <a:ln>
              <a:noFill/>
            </a:ln>
            <a:solidFill>
              <a:srgbClr val="003399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0066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1042988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600" b="1" i="0" u="none" strike="noStrike" cap="none" normalizeH="0" baseline="0" smtClean="0">
            <a:ln>
              <a:noFill/>
            </a:ln>
            <a:solidFill>
              <a:srgbClr val="003399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Office\Templates\Blank Presentation.pot</Template>
  <TotalTime>4337</TotalTime>
  <Words>526</Words>
  <Application>Microsoft Office PowerPoint</Application>
  <PresentationFormat>Custom</PresentationFormat>
  <Paragraphs>106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Cambria Math</vt:lpstr>
      <vt:lpstr>Tahoma</vt:lpstr>
      <vt:lpstr>Times New Roman</vt:lpstr>
      <vt:lpstr>Blank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SIPL Poster Template #1 with big title</dc:title>
  <dc:creator>yair@ee.technion.ac.il</dc:creator>
  <cp:lastModifiedBy>Yair Moshe</cp:lastModifiedBy>
  <cp:revision>172</cp:revision>
  <dcterms:created xsi:type="dcterms:W3CDTF">2016-09-01T09:00:45Z</dcterms:created>
  <dcterms:modified xsi:type="dcterms:W3CDTF">2021-06-29T06:39:27Z</dcterms:modified>
</cp:coreProperties>
</file>